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11.xml" ContentType="application/vnd.openxmlformats-officedocument.presentationml.tags+xml"/>
  <Override PartName="/ppt/notesSlides/notesSlide13.xml" ContentType="application/vnd.openxmlformats-officedocument.presentationml.notesSlide+xml"/>
  <Override PartName="/ppt/tags/tag12.xml" ContentType="application/vnd.openxmlformats-officedocument.presentationml.tags+xml"/>
  <Override PartName="/ppt/notesSlides/notesSlide14.xml" ContentType="application/vnd.openxmlformats-officedocument.presentationml.notesSlide+xml"/>
  <Override PartName="/ppt/tags/tag13.xml" ContentType="application/vnd.openxmlformats-officedocument.presentationml.tags+xml"/>
  <Override PartName="/ppt/notesSlides/notesSlide15.xml" ContentType="application/vnd.openxmlformats-officedocument.presentationml.notesSlide+xml"/>
  <Override PartName="/ppt/tags/tag14.xml" ContentType="application/vnd.openxmlformats-officedocument.presentationml.tags+xml"/>
  <Override PartName="/ppt/notesSlides/notesSlide16.xml" ContentType="application/vnd.openxmlformats-officedocument.presentationml.notesSlide+xml"/>
  <Override PartName="/ppt/tags/tag15.xml" ContentType="application/vnd.openxmlformats-officedocument.presentationml.tags+xml"/>
  <Override PartName="/ppt/notesSlides/notesSlide17.xml" ContentType="application/vnd.openxmlformats-officedocument.presentationml.notesSlide+xml"/>
  <Override PartName="/ppt/tags/tag16.xml" ContentType="application/vnd.openxmlformats-officedocument.presentationml.tags+xml"/>
  <Override PartName="/ppt/notesSlides/notesSlide18.xml" ContentType="application/vnd.openxmlformats-officedocument.presentationml.notesSlide+xml"/>
  <Override PartName="/ppt/tags/tag17.xml" ContentType="application/vnd.openxmlformats-officedocument.presentationml.tags+xml"/>
  <Override PartName="/ppt/notesSlides/notesSlide19.xml" ContentType="application/vnd.openxmlformats-officedocument.presentationml.notesSlide+xml"/>
  <Override PartName="/ppt/tags/tag18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19.xml" ContentType="application/vnd.openxmlformats-officedocument.presentationml.tags+xml"/>
  <Override PartName="/ppt/notesSlides/notesSlide22.xml" ContentType="application/vnd.openxmlformats-officedocument.presentationml.notesSlide+xml"/>
  <Override PartName="/ppt/tags/tag20.xml" ContentType="application/vnd.openxmlformats-officedocument.presentationml.tags+xml"/>
  <Override PartName="/ppt/notesSlides/notesSlide23.xml" ContentType="application/vnd.openxmlformats-officedocument.presentationml.notesSlide+xml"/>
  <Override PartName="/ppt/tags/tag21.xml" ContentType="application/vnd.openxmlformats-officedocument.presentationml.tags+xml"/>
  <Override PartName="/ppt/notesSlides/notesSlide24.xml" ContentType="application/vnd.openxmlformats-officedocument.presentationml.notesSlide+xml"/>
  <Override PartName="/ppt/tags/tag22.xml" ContentType="application/vnd.openxmlformats-officedocument.presentationml.tags+xml"/>
  <Override PartName="/ppt/notesSlides/notesSlide25.xml" ContentType="application/vnd.openxmlformats-officedocument.presentationml.notesSlide+xml"/>
  <Override PartName="/ppt/tags/tag23.xml" ContentType="application/vnd.openxmlformats-officedocument.presentationml.tags+xml"/>
  <Override PartName="/ppt/notesSlides/notesSlide26.xml" ContentType="application/vnd.openxmlformats-officedocument.presentationml.notesSlide+xml"/>
  <Override PartName="/ppt/tags/tag24.xml" ContentType="application/vnd.openxmlformats-officedocument.presentationml.tags+xml"/>
  <Override PartName="/ppt/notesSlides/notesSlide27.xml" ContentType="application/vnd.openxmlformats-officedocument.presentationml.notesSlide+xml"/>
  <Override PartName="/ppt/tags/tag25.xml" ContentType="application/vnd.openxmlformats-officedocument.presentationml.tags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tags/tag26.xml" ContentType="application/vnd.openxmlformats-officedocument.presentationml.tags+xml"/>
  <Override PartName="/ppt/notesSlides/notesSlide33.xml" ContentType="application/vnd.openxmlformats-officedocument.presentationml.notesSlide+xml"/>
  <Override PartName="/ppt/tags/tag27.xml" ContentType="application/vnd.openxmlformats-officedocument.presentationml.tags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6" r:id="rId1"/>
    <p:sldMasterId id="2147483649" r:id="rId2"/>
  </p:sldMasterIdLst>
  <p:notesMasterIdLst>
    <p:notesMasterId r:id="rId39"/>
  </p:notesMasterIdLst>
  <p:handoutMasterIdLst>
    <p:handoutMasterId r:id="rId40"/>
  </p:handoutMasterIdLst>
  <p:sldIdLst>
    <p:sldId id="256" r:id="rId3"/>
    <p:sldId id="371" r:id="rId4"/>
    <p:sldId id="394" r:id="rId5"/>
    <p:sldId id="395" r:id="rId6"/>
    <p:sldId id="419" r:id="rId7"/>
    <p:sldId id="420" r:id="rId8"/>
    <p:sldId id="398" r:id="rId9"/>
    <p:sldId id="399" r:id="rId10"/>
    <p:sldId id="421" r:id="rId11"/>
    <p:sldId id="400" r:id="rId12"/>
    <p:sldId id="401" r:id="rId13"/>
    <p:sldId id="402" r:id="rId14"/>
    <p:sldId id="403" r:id="rId15"/>
    <p:sldId id="404" r:id="rId16"/>
    <p:sldId id="423" r:id="rId17"/>
    <p:sldId id="424" r:id="rId18"/>
    <p:sldId id="408" r:id="rId19"/>
    <p:sldId id="409" r:id="rId20"/>
    <p:sldId id="410" r:id="rId21"/>
    <p:sldId id="411" r:id="rId22"/>
    <p:sldId id="412" r:id="rId23"/>
    <p:sldId id="413" r:id="rId24"/>
    <p:sldId id="414" r:id="rId25"/>
    <p:sldId id="425" r:id="rId26"/>
    <p:sldId id="422" r:id="rId27"/>
    <p:sldId id="415" r:id="rId28"/>
    <p:sldId id="416" r:id="rId29"/>
    <p:sldId id="417" r:id="rId30"/>
    <p:sldId id="418" r:id="rId31"/>
    <p:sldId id="352" r:id="rId32"/>
    <p:sldId id="350" r:id="rId33"/>
    <p:sldId id="353" r:id="rId34"/>
    <p:sldId id="354" r:id="rId35"/>
    <p:sldId id="396" r:id="rId36"/>
    <p:sldId id="397" r:id="rId37"/>
    <p:sldId id="335" r:id="rId38"/>
  </p:sldIdLst>
  <p:sldSz cx="9144000" cy="6858000" type="screen4x3"/>
  <p:notesSz cx="6858000" cy="9144000"/>
  <p:defaultTextStyle>
    <a:defPPr>
      <a:defRPr lang="pt-B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90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97D"/>
    <a:srgbClr val="823634"/>
    <a:srgbClr val="BFC8D7"/>
    <a:srgbClr val="9DABC3"/>
    <a:srgbClr val="414F61"/>
    <a:srgbClr val="CCD3E0"/>
    <a:srgbClr val="71859F"/>
    <a:srgbClr val="6B809B"/>
    <a:srgbClr val="FEFEFE"/>
    <a:srgbClr val="687D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0" autoAdjust="0"/>
    <p:restoredTop sz="88345" autoAdjust="0"/>
  </p:normalViewPr>
  <p:slideViewPr>
    <p:cSldViewPr>
      <p:cViewPr varScale="1">
        <p:scale>
          <a:sx n="77" d="100"/>
          <a:sy n="77" d="100"/>
        </p:scale>
        <p:origin x="108" y="552"/>
      </p:cViewPr>
      <p:guideLst>
        <p:guide orient="horz" pos="2160"/>
        <p:guide pos="2903"/>
      </p:guideLst>
    </p:cSldViewPr>
  </p:slideViewPr>
  <p:outlineViewPr>
    <p:cViewPr>
      <p:scale>
        <a:sx n="50" d="100"/>
        <a:sy n="50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4" d="100"/>
          <a:sy n="84" d="100"/>
        </p:scale>
        <p:origin x="-3132" y="-84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198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pPr>
              <a:defRPr/>
            </a:pPr>
            <a:fld id="{865E8D55-DF39-4BF7-8C64-92A845A2AB04}" type="datetimeFigureOut">
              <a:rPr lang="pt-BR"/>
              <a:pPr>
                <a:defRPr/>
              </a:pPr>
              <a:t>13/09/2021</a:t>
            </a:fld>
            <a:endParaRPr lang="pt-BR"/>
          </a:p>
        </p:txBody>
      </p:sp>
      <p:sp>
        <p:nvSpPr>
          <p:cNvPr id="4198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198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pPr>
              <a:defRPr/>
            </a:pPr>
            <a:fld id="{9F606379-A830-4ADF-8D0A-CDFABEF405C5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97814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3.gif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pPr>
              <a:defRPr/>
            </a:pPr>
            <a:fld id="{60264EB6-99EA-40D3-977E-40179D17EBE6}" type="datetimeFigureOut">
              <a:rPr lang="pt-BR"/>
              <a:pPr>
                <a:defRPr/>
              </a:pPr>
              <a:t>13/09/2021</a:t>
            </a:fld>
            <a:endParaRPr lang="pt-BR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noProof="0"/>
              <a:t>Clique para editar os estilos do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174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74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pPr>
              <a:defRPr/>
            </a:pPr>
            <a:fld id="{665226A1-CB4F-47F8-B9EE-AC119CD061B1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59494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13627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77275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71840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24928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30616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5907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16898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46010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88602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73245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90551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89501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8848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01284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33402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61533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848578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39797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60333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584763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126611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55260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242812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445747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241165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702662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045715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081713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1359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2050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14608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74206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88837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11270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1683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B39C-4DA7-46B4-8E85-892A21208366}" type="datetimeFigureOut">
              <a:rPr lang="pt-BR" smtClean="0"/>
              <a:t>13/09/2021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10B81-171B-4808-AD33-0F23585948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972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AE6128-81F2-4A4B-A3BC-92BB26BF8333}" type="datetime1">
              <a:rPr lang="pt-BR"/>
              <a:pPr>
                <a:defRPr/>
              </a:pPr>
              <a:t>13/09/2021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A40010-DC03-41FF-9C3C-0061E056DE53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3E62F0-F13F-4C63-B079-B5ED6226091C}" type="datetime1">
              <a:rPr lang="pt-BR"/>
              <a:pPr>
                <a:defRPr/>
              </a:pPr>
              <a:t>13/09/2021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70036C-2422-48AC-8502-F2DF2271BF8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38925" y="274638"/>
            <a:ext cx="2058988" cy="6816725"/>
          </a:xfrm>
          <a:prstGeom prst="rect">
            <a:avLst/>
          </a:prstGeo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29325" cy="6816725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1B329F-A0B4-4FD9-95E2-325F46A25043}" type="datetime1">
              <a:rPr lang="pt-BR"/>
              <a:pPr>
                <a:defRPr/>
              </a:pPr>
              <a:t>13/09/2021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19435E-E916-4B99-8B40-F943D42BA801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468313" y="2565400"/>
            <a:ext cx="4038600" cy="4525963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59313" y="2565400"/>
            <a:ext cx="4038600" cy="4525963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C3F321-8424-4217-B3A8-F1E82B8A6911}" type="datetime1">
              <a:rPr lang="pt-BR"/>
              <a:pPr>
                <a:defRPr/>
              </a:pPr>
              <a:t>13/09/2021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D0C904-CD16-452E-88CC-72D0CB5A218C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/>
          </p:nvPr>
        </p:nvSpPr>
        <p:spPr>
          <a:xfrm>
            <a:off x="457200" y="274638"/>
            <a:ext cx="8240713" cy="6816725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3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53B521-2E65-4FD1-9402-CFC7E0E05D9E}" type="datetime1">
              <a:rPr lang="pt-BR"/>
              <a:pPr>
                <a:defRPr/>
              </a:pPr>
              <a:t>13/09/2021</a:t>
            </a:fld>
            <a:endParaRPr lang="pt-BR"/>
          </a:p>
        </p:txBody>
      </p:sp>
      <p:sp>
        <p:nvSpPr>
          <p:cNvPr id="4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74D7B2-3B6B-485D-93BB-BECEBB365EA3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Título, clip-art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lip-art 2"/>
          <p:cNvSpPr>
            <a:spLocks noGrp="1"/>
          </p:cNvSpPr>
          <p:nvPr>
            <p:ph type="clipArt" sz="half" idx="1"/>
          </p:nvPr>
        </p:nvSpPr>
        <p:spPr>
          <a:xfrm>
            <a:off x="468313" y="2565400"/>
            <a:ext cx="4038600" cy="4525963"/>
          </a:xfrm>
        </p:spPr>
        <p:txBody>
          <a:bodyPr/>
          <a:lstStyle/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659313" y="2565400"/>
            <a:ext cx="4038600" cy="4525963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96F047-89EB-4FED-AEF8-D185350F5B09}" type="datetime1">
              <a:rPr lang="pt-BR"/>
              <a:pPr>
                <a:defRPr/>
              </a:pPr>
              <a:t>13/09/2021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DB9A9F-7F72-484D-AF81-CB8DC67D4199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ítulo e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abela 2"/>
          <p:cNvSpPr>
            <a:spLocks noGrp="1"/>
          </p:cNvSpPr>
          <p:nvPr>
            <p:ph type="tbl" idx="1"/>
          </p:nvPr>
        </p:nvSpPr>
        <p:spPr>
          <a:xfrm>
            <a:off x="468313" y="2565400"/>
            <a:ext cx="8229600" cy="4525963"/>
          </a:xfrm>
        </p:spPr>
        <p:txBody>
          <a:bodyPr/>
          <a:lstStyle/>
          <a:p>
            <a:pPr lvl="0"/>
            <a:endParaRPr lang="pt-BR" noProof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49AEAD-2D2E-4544-B066-AB0F9138D305}" type="datetime1">
              <a:rPr lang="pt-BR"/>
              <a:pPr>
                <a:defRPr/>
              </a:pPr>
              <a:t>13/09/2021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01A37C-1122-4FF5-BEE0-91A0681ED30B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CB4CE6-8FA3-4210-9625-F2B6117C9B3D}" type="datetime1">
              <a:rPr lang="pt-BR"/>
              <a:pPr>
                <a:defRPr/>
              </a:pPr>
              <a:t>13/09/2021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7C42E0-30C7-4D08-8695-506D07E5B625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707D31-6701-4DF8-B784-B8B1C0AD27C6}" type="datetime1">
              <a:rPr lang="pt-BR"/>
              <a:pPr>
                <a:defRPr/>
              </a:pPr>
              <a:t>13/09/2021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146191-C704-4F7D-A7F4-2F40D71E1025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71D8AE-05EE-4392-B145-40FC50C7DD7E}" type="datetime1">
              <a:rPr lang="pt-BR"/>
              <a:pPr>
                <a:defRPr/>
              </a:pPr>
              <a:t>13/09/2021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7084E2-B7F7-43EF-864B-0217032EC32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68313" y="25654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59313" y="25654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EA9CE5-9378-49CB-8ABB-9F1FC9988962}" type="datetime1">
              <a:rPr lang="pt-BR"/>
              <a:pPr>
                <a:defRPr/>
              </a:pPr>
              <a:t>13/09/2021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EE1658-BC08-4A3F-A2F0-C32C1914583C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22C3B1-4476-4720-AD31-C348BD8976A8}" type="datetime1">
              <a:rPr lang="pt-BR"/>
              <a:pPr>
                <a:defRPr/>
              </a:pPr>
              <a:t>13/09/2021</a:t>
            </a:fld>
            <a:endParaRPr lang="pt-BR"/>
          </a:p>
        </p:txBody>
      </p:sp>
      <p:sp>
        <p:nvSpPr>
          <p:cNvPr id="8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FEE3BA-85E4-4913-982A-C3F8FA034FA1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3AA28C-6B6D-4C91-8C4B-C1339FDEA60F}" type="datetime1">
              <a:rPr lang="pt-BR"/>
              <a:pPr>
                <a:defRPr/>
              </a:pPr>
              <a:t>13/09/2021</a:t>
            </a:fld>
            <a:endParaRPr lang="pt-BR"/>
          </a:p>
        </p:txBody>
      </p:sp>
      <p:sp>
        <p:nvSpPr>
          <p:cNvPr id="4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4D64E2-BF3C-45B1-806A-6F0DEDB565D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D391B8-8DDF-429A-BCBA-748FB8291497}" type="datetime1">
              <a:rPr lang="pt-BR"/>
              <a:pPr>
                <a:defRPr/>
              </a:pPr>
              <a:t>13/09/2021</a:t>
            </a:fld>
            <a:endParaRPr lang="pt-BR"/>
          </a:p>
        </p:txBody>
      </p:sp>
      <p:sp>
        <p:nvSpPr>
          <p:cNvPr id="3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3A8182-ECE3-4B90-B4A1-7011A5F6F14D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265F0E-E90C-482A-95AC-F161D20898FC}" type="datetime1">
              <a:rPr lang="pt-BR"/>
              <a:pPr>
                <a:defRPr/>
              </a:pPr>
              <a:t>13/09/2021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3B5F5C-D287-43DE-8E5C-54561A9B965C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1B39C-4DA7-46B4-8E85-892A21208366}" type="datetimeFigureOut">
              <a:rPr lang="pt-BR" smtClean="0"/>
              <a:t>13/09/2021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10B81-171B-4808-AD33-0F23585948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3188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tângulo 31"/>
          <p:cNvSpPr/>
          <p:nvPr userDrawn="1"/>
        </p:nvSpPr>
        <p:spPr>
          <a:xfrm>
            <a:off x="3167652" y="526224"/>
            <a:ext cx="5976738" cy="289042"/>
          </a:xfrm>
          <a:prstGeom prst="rect">
            <a:avLst/>
          </a:prstGeom>
          <a:solidFill>
            <a:srgbClr val="CCD3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3" name="Retângulo 32"/>
          <p:cNvSpPr/>
          <p:nvPr userDrawn="1"/>
        </p:nvSpPr>
        <p:spPr>
          <a:xfrm>
            <a:off x="3167652" y="74457"/>
            <a:ext cx="5976348" cy="476672"/>
          </a:xfrm>
          <a:prstGeom prst="rect">
            <a:avLst/>
          </a:prstGeom>
          <a:solidFill>
            <a:srgbClr val="7185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1" name="Paralelogramo 30"/>
          <p:cNvSpPr/>
          <p:nvPr userDrawn="1"/>
        </p:nvSpPr>
        <p:spPr>
          <a:xfrm rot="16200000">
            <a:off x="2749440" y="396216"/>
            <a:ext cx="547819" cy="288988"/>
          </a:xfrm>
          <a:prstGeom prst="parallelogram">
            <a:avLst/>
          </a:prstGeom>
          <a:solidFill>
            <a:srgbClr val="BFC8D7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Paralelogramo 17"/>
          <p:cNvSpPr/>
          <p:nvPr userDrawn="1"/>
        </p:nvSpPr>
        <p:spPr>
          <a:xfrm rot="16200000">
            <a:off x="2749440" y="130276"/>
            <a:ext cx="547819" cy="288988"/>
          </a:xfrm>
          <a:prstGeom prst="parallelogram">
            <a:avLst/>
          </a:prstGeom>
          <a:solidFill>
            <a:srgbClr val="414F6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0" name="Retângulo 19"/>
          <p:cNvSpPr/>
          <p:nvPr userDrawn="1"/>
        </p:nvSpPr>
        <p:spPr>
          <a:xfrm>
            <a:off x="0" y="477092"/>
            <a:ext cx="2880000" cy="264137"/>
          </a:xfrm>
          <a:prstGeom prst="rect">
            <a:avLst/>
          </a:prstGeom>
          <a:solidFill>
            <a:srgbClr val="CCD3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20"/>
          <p:cNvSpPr/>
          <p:nvPr userDrawn="1"/>
        </p:nvSpPr>
        <p:spPr>
          <a:xfrm>
            <a:off x="0" y="0"/>
            <a:ext cx="2879812" cy="476672"/>
          </a:xfrm>
          <a:prstGeom prst="rect">
            <a:avLst/>
          </a:prstGeom>
          <a:solidFill>
            <a:srgbClr val="7185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50" name="Espaço Reservado para Texto 2"/>
          <p:cNvSpPr>
            <a:spLocks noGrp="1"/>
          </p:cNvSpPr>
          <p:nvPr userDrawn="1">
            <p:ph type="body" idx="1"/>
          </p:nvPr>
        </p:nvSpPr>
        <p:spPr bwMode="auto">
          <a:xfrm>
            <a:off x="468313" y="25654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 userDrawn="1"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6D954F36-C5EF-442D-ABA9-C0DF8960B901}" type="datetime1">
              <a:rPr lang="pt-BR"/>
              <a:pPr>
                <a:defRPr/>
              </a:pPr>
              <a:t>13/09/2021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 userDrawn="1"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6568" name="CaixaDeTexto 24"/>
          <p:cNvSpPr txBox="1">
            <a:spLocks noChangeArrowheads="1"/>
          </p:cNvSpPr>
          <p:nvPr userDrawn="1"/>
        </p:nvSpPr>
        <p:spPr bwMode="auto">
          <a:xfrm>
            <a:off x="439221" y="78492"/>
            <a:ext cx="2386037" cy="600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tIns="0" bIns="0">
            <a:spAutoFit/>
          </a:bodyPr>
          <a:lstStyle/>
          <a:p>
            <a:pPr algn="ctr">
              <a:defRPr/>
            </a:pPr>
            <a:r>
              <a:rPr lang="pt-BR" sz="2200" b="1" dirty="0">
                <a:solidFill>
                  <a:schemeClr val="bg1"/>
                </a:solidFill>
                <a:latin typeface="Tahoma" pitchFamily="34" charset="0"/>
              </a:rPr>
              <a:t>SSC108</a:t>
            </a:r>
          </a:p>
          <a:p>
            <a:pPr algn="ctr">
              <a:defRPr/>
            </a:pPr>
            <a:endParaRPr lang="pt-BR" sz="500" b="1" dirty="0">
              <a:solidFill>
                <a:schemeClr val="tx1"/>
              </a:solidFill>
              <a:latin typeface="Tahoma" pitchFamily="34" charset="0"/>
            </a:endParaRPr>
          </a:p>
          <a:p>
            <a:pPr algn="ctr">
              <a:defRPr/>
            </a:pPr>
            <a:r>
              <a:rPr lang="pt-BR" sz="1200" b="1" dirty="0">
                <a:solidFill>
                  <a:schemeClr val="tx1"/>
                </a:solidFill>
                <a:latin typeface="Tahoma" pitchFamily="34" charset="0"/>
              </a:rPr>
              <a:t>Prática em Sistemas Digitais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 userDrawn="1">
            <p:ph type="sldNum" sz="quarter" idx="4"/>
          </p:nvPr>
        </p:nvSpPr>
        <p:spPr bwMode="auto">
          <a:xfrm>
            <a:off x="0" y="115888"/>
            <a:ext cx="395288" cy="211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defRPr b="1">
                <a:solidFill>
                  <a:schemeClr val="bg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AD201608-5EDB-4BE8-92F4-CE4879701342}" type="slidenum">
              <a:rPr lang="pt-BR" smtClean="0"/>
              <a:pPr>
                <a:defRPr/>
              </a:pPr>
              <a:t>‹nº›</a:t>
            </a:fld>
            <a:endParaRPr lang="pt-BR" dirty="0"/>
          </a:p>
        </p:txBody>
      </p:sp>
      <p:sp>
        <p:nvSpPr>
          <p:cNvPr id="19" name="Retângulo 18"/>
          <p:cNvSpPr/>
          <p:nvPr userDrawn="1"/>
        </p:nvSpPr>
        <p:spPr>
          <a:xfrm>
            <a:off x="1136" y="-14771"/>
            <a:ext cx="420045" cy="756000"/>
          </a:xfrm>
          <a:prstGeom prst="rect">
            <a:avLst/>
          </a:prstGeom>
          <a:solidFill>
            <a:schemeClr val="bg1">
              <a:lumMod val="95000"/>
              <a:alpha val="3215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ransition>
    <p:strips dir="ru"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gif"/><Relationship Id="rId5" Type="http://schemas.openxmlformats.org/officeDocument/2006/relationships/image" Target="../media/image2.emf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8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9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2" Type="http://schemas.microsoft.com/office/2007/relationships/media" Target="../media/media12.m4a"/><Relationship Id="rId1" Type="http://schemas.openxmlformats.org/officeDocument/2006/relationships/tags" Target="../tags/tag10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4.m4a"/><Relationship Id="rId7" Type="http://schemas.openxmlformats.org/officeDocument/2006/relationships/image" Target="../media/image5.png"/><Relationship Id="rId2" Type="http://schemas.microsoft.com/office/2007/relationships/media" Target="../media/media14.m4a"/><Relationship Id="rId1" Type="http://schemas.openxmlformats.org/officeDocument/2006/relationships/tags" Target="../tags/tag11.xml"/><Relationship Id="rId6" Type="http://schemas.openxmlformats.org/officeDocument/2006/relationships/hyperlink" Target="Slide14_Memoria.circ" TargetMode="External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7" Type="http://schemas.openxmlformats.org/officeDocument/2006/relationships/image" Target="../media/image4.png"/><Relationship Id="rId2" Type="http://schemas.microsoft.com/office/2007/relationships/media" Target="../media/media15.m4a"/><Relationship Id="rId1" Type="http://schemas.openxmlformats.org/officeDocument/2006/relationships/tags" Target="../tags/tag12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6.m4a"/><Relationship Id="rId7" Type="http://schemas.openxmlformats.org/officeDocument/2006/relationships/image" Target="../media/image6.png"/><Relationship Id="rId2" Type="http://schemas.microsoft.com/office/2007/relationships/media" Target="../media/media16.m4a"/><Relationship Id="rId1" Type="http://schemas.openxmlformats.org/officeDocument/2006/relationships/tags" Target="../tags/tag13.xml"/><Relationship Id="rId6" Type="http://schemas.openxmlformats.org/officeDocument/2006/relationships/hyperlink" Target="Slide16_Memoria_16Reg8.circ" TargetMode="External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m4a"/><Relationship Id="rId2" Type="http://schemas.microsoft.com/office/2007/relationships/media" Target="../media/media17.m4a"/><Relationship Id="rId1" Type="http://schemas.openxmlformats.org/officeDocument/2006/relationships/tags" Target="../tags/tag14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media18.m4a"/><Relationship Id="rId2" Type="http://schemas.microsoft.com/office/2007/relationships/media" Target="../media/media18.m4a"/><Relationship Id="rId1" Type="http://schemas.openxmlformats.org/officeDocument/2006/relationships/tags" Target="../tags/tag15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media19.m4a"/><Relationship Id="rId2" Type="http://schemas.microsoft.com/office/2007/relationships/media" Target="../media/media19.m4a"/><Relationship Id="rId1" Type="http://schemas.openxmlformats.org/officeDocument/2006/relationships/tags" Target="../tags/tag16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20.m4a"/><Relationship Id="rId7" Type="http://schemas.openxmlformats.org/officeDocument/2006/relationships/image" Target="../media/image8.jpeg"/><Relationship Id="rId2" Type="http://schemas.microsoft.com/office/2007/relationships/media" Target="../media/media20.m4a"/><Relationship Id="rId1" Type="http://schemas.openxmlformats.org/officeDocument/2006/relationships/tags" Target="../tags/tag17.xml"/><Relationship Id="rId6" Type="http://schemas.openxmlformats.org/officeDocument/2006/relationships/image" Target="../media/image7.jpeg"/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audio" Target="../media/media21.m4a"/><Relationship Id="rId2" Type="http://schemas.microsoft.com/office/2007/relationships/media" Target="../media/media21.m4a"/><Relationship Id="rId1" Type="http://schemas.openxmlformats.org/officeDocument/2006/relationships/tags" Target="../tags/tag18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3.m4a"/><Relationship Id="rId2" Type="http://schemas.microsoft.com/office/2007/relationships/media" Target="../media/media23.m4a"/><Relationship Id="rId1" Type="http://schemas.openxmlformats.org/officeDocument/2006/relationships/tags" Target="../tags/tag19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audio" Target="../media/media24.m4a"/><Relationship Id="rId7" Type="http://schemas.openxmlformats.org/officeDocument/2006/relationships/image" Target="../media/image4.png"/><Relationship Id="rId2" Type="http://schemas.microsoft.com/office/2007/relationships/media" Target="../media/media24.m4a"/><Relationship Id="rId1" Type="http://schemas.openxmlformats.org/officeDocument/2006/relationships/tags" Target="../tags/tag20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audio" Target="../media/media25.m4a"/><Relationship Id="rId7" Type="http://schemas.openxmlformats.org/officeDocument/2006/relationships/image" Target="../media/image4.png"/><Relationship Id="rId2" Type="http://schemas.microsoft.com/office/2007/relationships/media" Target="../media/media25.m4a"/><Relationship Id="rId1" Type="http://schemas.openxmlformats.org/officeDocument/2006/relationships/tags" Target="../tags/tag21.xml"/><Relationship Id="rId6" Type="http://schemas.openxmlformats.org/officeDocument/2006/relationships/image" Target="../media/image11.png"/><Relationship Id="rId5" Type="http://schemas.openxmlformats.org/officeDocument/2006/relationships/notesSlide" Target="../notesSlides/notesSlide24.xml"/><Relationship Id="rId4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audio" Target="../media/media26.m4a"/><Relationship Id="rId2" Type="http://schemas.microsoft.com/office/2007/relationships/media" Target="../media/media26.m4a"/><Relationship Id="rId1" Type="http://schemas.openxmlformats.org/officeDocument/2006/relationships/tags" Target="../tags/tag22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25.xml"/><Relationship Id="rId4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audio" Target="../media/media27.m4a"/><Relationship Id="rId2" Type="http://schemas.microsoft.com/office/2007/relationships/media" Target="../media/media27.m4a"/><Relationship Id="rId1" Type="http://schemas.openxmlformats.org/officeDocument/2006/relationships/tags" Target="../tags/tag23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26.xml"/><Relationship Id="rId4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audio" Target="../media/media28.m4a"/><Relationship Id="rId2" Type="http://schemas.microsoft.com/office/2007/relationships/media" Target="../media/media28.m4a"/><Relationship Id="rId1" Type="http://schemas.openxmlformats.org/officeDocument/2006/relationships/tags" Target="../tags/tag24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27.xml"/><Relationship Id="rId4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29.m4a"/><Relationship Id="rId7" Type="http://schemas.openxmlformats.org/officeDocument/2006/relationships/image" Target="../media/image13.png"/><Relationship Id="rId2" Type="http://schemas.microsoft.com/office/2007/relationships/media" Target="../media/media29.m4a"/><Relationship Id="rId1" Type="http://schemas.openxmlformats.org/officeDocument/2006/relationships/tags" Target="../tags/tag25.xml"/><Relationship Id="rId6" Type="http://schemas.openxmlformats.org/officeDocument/2006/relationships/image" Target="../media/image12.png"/><Relationship Id="rId5" Type="http://schemas.openxmlformats.org/officeDocument/2006/relationships/notesSlide" Target="../notesSlides/notesSlide28.xml"/><Relationship Id="rId4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6" Type="http://schemas.openxmlformats.org/officeDocument/2006/relationships/image" Target="../media/image4.png"/><Relationship Id="rId5" Type="http://schemas.openxmlformats.org/officeDocument/2006/relationships/image" Target="../media/image14.emf"/><Relationship Id="rId4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6" Type="http://schemas.openxmlformats.org/officeDocument/2006/relationships/image" Target="../media/image4.png"/><Relationship Id="rId5" Type="http://schemas.openxmlformats.org/officeDocument/2006/relationships/image" Target="../media/image14.emf"/><Relationship Id="rId4" Type="http://schemas.openxmlformats.org/officeDocument/2006/relationships/notesSlide" Target="../notesSlides/notesSlide3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34.m4a"/><Relationship Id="rId7" Type="http://schemas.openxmlformats.org/officeDocument/2006/relationships/image" Target="../media/image16.png"/><Relationship Id="rId2" Type="http://schemas.microsoft.com/office/2007/relationships/media" Target="../media/media34.m4a"/><Relationship Id="rId1" Type="http://schemas.openxmlformats.org/officeDocument/2006/relationships/tags" Target="../tags/tag26.xml"/><Relationship Id="rId6" Type="http://schemas.openxmlformats.org/officeDocument/2006/relationships/image" Target="../media/image15.png"/><Relationship Id="rId5" Type="http://schemas.openxmlformats.org/officeDocument/2006/relationships/notesSlide" Target="../notesSlides/notesSlide33.xml"/><Relationship Id="rId4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audio" Target="../media/media35.m4a"/><Relationship Id="rId2" Type="http://schemas.microsoft.com/office/2007/relationships/media" Target="../media/media35.m4a"/><Relationship Id="rId1" Type="http://schemas.openxmlformats.org/officeDocument/2006/relationships/tags" Target="../tags/tag27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34.xml"/><Relationship Id="rId4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audio" Target="../media/media36.m4a"/><Relationship Id="rId1" Type="http://schemas.microsoft.com/office/2007/relationships/media" Target="../media/media36.m4a"/><Relationship Id="rId6" Type="http://schemas.openxmlformats.org/officeDocument/2006/relationships/image" Target="../media/image3.gif"/><Relationship Id="rId5" Type="http://schemas.openxmlformats.org/officeDocument/2006/relationships/image" Target="../media/image2.emf"/><Relationship Id="rId4" Type="http://schemas.openxmlformats.org/officeDocument/2006/relationships/notesSlide" Target="../notesSlides/notesSlide3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5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6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7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51935E3-F13D-44C1-917A-05B6658148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580"/>
            <a:ext cx="9144000" cy="6852840"/>
          </a:xfrm>
          <a:prstGeom prst="rect">
            <a:avLst/>
          </a:prstGeom>
        </p:spPr>
      </p:pic>
      <p:sp>
        <p:nvSpPr>
          <p:cNvPr id="3075" name="Rectangle 15"/>
          <p:cNvSpPr>
            <a:spLocks noChangeArrowheads="1"/>
          </p:cNvSpPr>
          <p:nvPr/>
        </p:nvSpPr>
        <p:spPr bwMode="auto">
          <a:xfrm>
            <a:off x="1713324" y="6143625"/>
            <a:ext cx="7430676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algn="ctr">
              <a:lnSpc>
                <a:spcPct val="85000"/>
              </a:lnSpc>
              <a:spcBef>
                <a:spcPct val="20000"/>
              </a:spcBef>
              <a:buFont typeface="Arial" charset="0"/>
              <a:buNone/>
            </a:pPr>
            <a:r>
              <a:rPr 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São Carlos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1250723F-3BDA-4C26-950D-EA9D22C6126E}"/>
              </a:ext>
            </a:extLst>
          </p:cNvPr>
          <p:cNvSpPr txBox="1"/>
          <p:nvPr/>
        </p:nvSpPr>
        <p:spPr>
          <a:xfrm>
            <a:off x="1713324" y="81752"/>
            <a:ext cx="7423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j-ea"/>
                <a:cs typeface="Times New Roman" pitchFamily="18" charset="0"/>
              </a:rPr>
              <a:t>Universidade de São Paulo</a:t>
            </a:r>
          </a:p>
          <a:p>
            <a:pPr algn="ctr"/>
            <a:r>
              <a: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j-ea"/>
                <a:cs typeface="Times New Roman" pitchFamily="18" charset="0"/>
              </a:rPr>
              <a:t>Instituto de Ciências Matemáticas e de Computação</a:t>
            </a:r>
          </a:p>
          <a:p>
            <a:pPr algn="ctr"/>
            <a:r>
              <a: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j-ea"/>
                <a:cs typeface="Times New Roman" pitchFamily="18" charset="0"/>
              </a:rPr>
              <a:t>Departamento de Sistemas de Computação</a:t>
            </a:r>
          </a:p>
        </p:txBody>
      </p:sp>
      <p:sp>
        <p:nvSpPr>
          <p:cNvPr id="307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1043608" y="2105360"/>
            <a:ext cx="4709209" cy="1418835"/>
          </a:xfrm>
          <a:noFill/>
        </p:spPr>
        <p:txBody>
          <a:bodyPr anchor="t" anchorCtr="0">
            <a:noAutofit/>
          </a:bodyPr>
          <a:lstStyle/>
          <a:p>
            <a:pPr algn="l">
              <a:lnSpc>
                <a:spcPct val="85000"/>
              </a:lnSpc>
              <a:spcBef>
                <a:spcPct val="25000"/>
              </a:spcBef>
            </a:pPr>
            <a:r>
              <a: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cs typeface="Times New Roman" pitchFamily="18" charset="0"/>
              </a:rPr>
              <a:t>SSC108</a:t>
            </a:r>
            <a:br>
              <a:rPr lang="pt-BR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cs typeface="Times New Roman" pitchFamily="18" charset="0"/>
              </a:rPr>
            </a:br>
            <a:r>
              <a:rPr lang="pt-BR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cs typeface="Times New Roman" pitchFamily="18" charset="0"/>
              </a:rPr>
              <a:t>Prática em Sistemas Digitais</a:t>
            </a:r>
            <a:endParaRPr lang="pt-BR" sz="27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Times New Roman" pitchFamily="18" charset="0"/>
            </a:endParaRPr>
          </a:p>
        </p:txBody>
      </p:sp>
      <p:sp>
        <p:nvSpPr>
          <p:cNvPr id="3078" name="Rectangle 14"/>
          <p:cNvSpPr>
            <a:spLocks noChangeArrowheads="1"/>
          </p:cNvSpPr>
          <p:nvPr/>
        </p:nvSpPr>
        <p:spPr bwMode="auto">
          <a:xfrm>
            <a:off x="1295636" y="5372534"/>
            <a:ext cx="7848364" cy="396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>
              <a:lnSpc>
                <a:spcPct val="85000"/>
              </a:lnSpc>
              <a:spcBef>
                <a:spcPct val="20000"/>
              </a:spcBef>
              <a:buFont typeface="Arial" charset="0"/>
              <a:buNone/>
            </a:pPr>
            <a:r>
              <a:rPr 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Prof.Dr. Danilo Spatti</a:t>
            </a:r>
          </a:p>
        </p:txBody>
      </p:sp>
      <p:sp>
        <p:nvSpPr>
          <p:cNvPr id="52" name="Rectangle 12"/>
          <p:cNvSpPr txBox="1">
            <a:spLocks noChangeArrowheads="1"/>
          </p:cNvSpPr>
          <p:nvPr/>
        </p:nvSpPr>
        <p:spPr>
          <a:xfrm>
            <a:off x="1043608" y="3987504"/>
            <a:ext cx="4709209" cy="659220"/>
          </a:xfrm>
          <a:prstGeom prst="rect">
            <a:avLst/>
          </a:prstGeo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lnSpc>
                <a:spcPct val="85000"/>
              </a:lnSpc>
              <a:spcBef>
                <a:spcPct val="25000"/>
              </a:spcBef>
              <a:spcAft>
                <a:spcPts val="0"/>
              </a:spcAft>
            </a:pPr>
            <a:r>
              <a:rPr lang="pt-B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cs typeface="Times New Roman" pitchFamily="18" charset="0"/>
              </a:rPr>
              <a:t>Projeto CPU - 01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19DD6F8E-7DEF-4F89-82A4-6DB75146D7AF}"/>
              </a:ext>
            </a:extLst>
          </p:cNvPr>
          <p:cNvGrpSpPr/>
          <p:nvPr/>
        </p:nvGrpSpPr>
        <p:grpSpPr>
          <a:xfrm>
            <a:off x="5760131" y="2060848"/>
            <a:ext cx="3376554" cy="2622253"/>
            <a:chOff x="5760131" y="2010165"/>
            <a:chExt cx="3376554" cy="2622253"/>
          </a:xfrm>
        </p:grpSpPr>
        <p:pic>
          <p:nvPicPr>
            <p:cNvPr id="22" name="Imagem 21">
              <a:extLst>
                <a:ext uri="{FF2B5EF4-FFF2-40B4-BE49-F238E27FC236}">
                  <a16:creationId xmlns:a16="http://schemas.microsoft.com/office/drawing/2014/main" id="{8DF30508-DF16-403D-9DBA-3CCECCCA47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987" r="14169" b="2647"/>
            <a:stretch/>
          </p:blipFill>
          <p:spPr>
            <a:xfrm>
              <a:off x="5760133" y="2010165"/>
              <a:ext cx="3376552" cy="2458759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5" name="Imagem 24">
              <a:extLst>
                <a:ext uri="{FF2B5EF4-FFF2-40B4-BE49-F238E27FC236}">
                  <a16:creationId xmlns:a16="http://schemas.microsoft.com/office/drawing/2014/main" id="{65E9489E-2233-4179-86E0-2F78D2121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9076" y="2946924"/>
              <a:ext cx="738000" cy="738000"/>
            </a:xfrm>
            <a:prstGeom prst="rect">
              <a:avLst/>
            </a:prstGeom>
          </p:spPr>
        </p:pic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40AEB2E9-1AF8-46F3-8357-B23049117DC3}"/>
                </a:ext>
              </a:extLst>
            </p:cNvPr>
            <p:cNvSpPr txBox="1"/>
            <p:nvPr/>
          </p:nvSpPr>
          <p:spPr>
            <a:xfrm>
              <a:off x="5760131" y="4402740"/>
              <a:ext cx="3376553" cy="2296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lnSpc>
                  <a:spcPct val="85000"/>
                </a:lnSpc>
                <a:spcBef>
                  <a:spcPct val="25000"/>
                </a:spcBef>
                <a:spcAft>
                  <a:spcPts val="0"/>
                </a:spcAft>
              </a:pPr>
              <a:r>
                <a:rPr lang="pt-BR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j-ea"/>
                  <a:cs typeface="Times New Roman" pitchFamily="18" charset="0"/>
                </a:rPr>
                <a:t>GE4Bio – Grupo de Estudos em Sinais Biológicos</a:t>
              </a:r>
            </a:p>
          </p:txBody>
        </p:sp>
      </p:grp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89A61C48-12FB-4536-8FB4-CB600DD6EF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45752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10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600" dirty="0"/>
              <a:t>Memória de 8x8, leitura da posição #3.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Leitura</a:t>
            </a:r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D44DE33D-899A-4DA0-8157-177CF4424D96}"/>
              </a:ext>
            </a:extLst>
          </p:cNvPr>
          <p:cNvGraphicFramePr>
            <a:graphicFrameLocks noGrp="1"/>
          </p:cNvGraphicFramePr>
          <p:nvPr/>
        </p:nvGraphicFramePr>
        <p:xfrm>
          <a:off x="403091" y="2355006"/>
          <a:ext cx="864096" cy="36720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864096">
                  <a:extLst>
                    <a:ext uri="{9D8B030D-6E8A-4147-A177-3AD203B41FA5}">
                      <a16:colId xmlns:a16="http://schemas.microsoft.com/office/drawing/2014/main" val="29879928"/>
                    </a:ext>
                  </a:extLst>
                </a:gridCol>
              </a:tblGrid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0609733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5580229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1509387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6597602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0102280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5766996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3234076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2195033"/>
                  </a:ext>
                </a:extLst>
              </a:tr>
            </a:tbl>
          </a:graphicData>
        </a:graphic>
      </p:graphicFrame>
      <p:graphicFrame>
        <p:nvGraphicFramePr>
          <p:cNvPr id="8" name="Tabela 7">
            <a:extLst>
              <a:ext uri="{FF2B5EF4-FFF2-40B4-BE49-F238E27FC236}">
                <a16:creationId xmlns:a16="http://schemas.microsoft.com/office/drawing/2014/main" id="{0CE5643C-5208-4DD3-A6CA-1C777B223734}"/>
              </a:ext>
            </a:extLst>
          </p:cNvPr>
          <p:cNvGraphicFramePr>
            <a:graphicFrameLocks noGrp="1"/>
          </p:cNvGraphicFramePr>
          <p:nvPr/>
        </p:nvGraphicFramePr>
        <p:xfrm>
          <a:off x="1681200" y="2355006"/>
          <a:ext cx="3529240" cy="367200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441155">
                  <a:extLst>
                    <a:ext uri="{9D8B030D-6E8A-4147-A177-3AD203B41FA5}">
                      <a16:colId xmlns:a16="http://schemas.microsoft.com/office/drawing/2014/main" val="29879928"/>
                    </a:ext>
                  </a:extLst>
                </a:gridCol>
                <a:gridCol w="441155">
                  <a:extLst>
                    <a:ext uri="{9D8B030D-6E8A-4147-A177-3AD203B41FA5}">
                      <a16:colId xmlns:a16="http://schemas.microsoft.com/office/drawing/2014/main" val="4019206164"/>
                    </a:ext>
                  </a:extLst>
                </a:gridCol>
                <a:gridCol w="441155">
                  <a:extLst>
                    <a:ext uri="{9D8B030D-6E8A-4147-A177-3AD203B41FA5}">
                      <a16:colId xmlns:a16="http://schemas.microsoft.com/office/drawing/2014/main" val="3607440116"/>
                    </a:ext>
                  </a:extLst>
                </a:gridCol>
                <a:gridCol w="441155">
                  <a:extLst>
                    <a:ext uri="{9D8B030D-6E8A-4147-A177-3AD203B41FA5}">
                      <a16:colId xmlns:a16="http://schemas.microsoft.com/office/drawing/2014/main" val="3397898453"/>
                    </a:ext>
                  </a:extLst>
                </a:gridCol>
                <a:gridCol w="441155">
                  <a:extLst>
                    <a:ext uri="{9D8B030D-6E8A-4147-A177-3AD203B41FA5}">
                      <a16:colId xmlns:a16="http://schemas.microsoft.com/office/drawing/2014/main" val="589289557"/>
                    </a:ext>
                  </a:extLst>
                </a:gridCol>
                <a:gridCol w="441155">
                  <a:extLst>
                    <a:ext uri="{9D8B030D-6E8A-4147-A177-3AD203B41FA5}">
                      <a16:colId xmlns:a16="http://schemas.microsoft.com/office/drawing/2014/main" val="3619396028"/>
                    </a:ext>
                  </a:extLst>
                </a:gridCol>
                <a:gridCol w="441155">
                  <a:extLst>
                    <a:ext uri="{9D8B030D-6E8A-4147-A177-3AD203B41FA5}">
                      <a16:colId xmlns:a16="http://schemas.microsoft.com/office/drawing/2014/main" val="2330510654"/>
                    </a:ext>
                  </a:extLst>
                </a:gridCol>
                <a:gridCol w="441155">
                  <a:extLst>
                    <a:ext uri="{9D8B030D-6E8A-4147-A177-3AD203B41FA5}">
                      <a16:colId xmlns:a16="http://schemas.microsoft.com/office/drawing/2014/main" val="1755775790"/>
                    </a:ext>
                  </a:extLst>
                </a:gridCol>
              </a:tblGrid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0609733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5580229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1509387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6597602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0102280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5766996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3234076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2195033"/>
                  </a:ext>
                </a:extLst>
              </a:tr>
            </a:tbl>
          </a:graphicData>
        </a:graphic>
      </p:graphicFrame>
      <p:sp>
        <p:nvSpPr>
          <p:cNvPr id="9" name="CaixaDeTexto 8">
            <a:extLst>
              <a:ext uri="{FF2B5EF4-FFF2-40B4-BE49-F238E27FC236}">
                <a16:creationId xmlns:a16="http://schemas.microsoft.com/office/drawing/2014/main" id="{1062FCF1-F5B0-458A-BB7C-39F478BC0E3E}"/>
              </a:ext>
            </a:extLst>
          </p:cNvPr>
          <p:cNvSpPr txBox="1"/>
          <p:nvPr/>
        </p:nvSpPr>
        <p:spPr>
          <a:xfrm>
            <a:off x="5472100" y="2240868"/>
            <a:ext cx="342038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pt-BR" sz="2400" dirty="0"/>
              <a:t>011 (endereço) é colocado na Via de Endereços (</a:t>
            </a:r>
            <a:r>
              <a:rPr lang="pt-BR" sz="2400" dirty="0" err="1"/>
              <a:t>address</a:t>
            </a:r>
            <a:r>
              <a:rPr lang="pt-BR" sz="2400" dirty="0"/>
              <a:t> bus)</a:t>
            </a:r>
          </a:p>
          <a:p>
            <a:pPr marL="457200" indent="-457200">
              <a:buFont typeface="+mj-lt"/>
              <a:buAutoNum type="arabicPeriod"/>
            </a:pPr>
            <a:endParaRPr lang="pt-BR" sz="2400" dirty="0"/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Um comando de leitura (</a:t>
            </a:r>
            <a:r>
              <a:rPr lang="pt-BR" sz="2400" dirty="0" err="1"/>
              <a:t>read</a:t>
            </a:r>
            <a:r>
              <a:rPr lang="pt-BR" sz="2400" dirty="0"/>
              <a:t>) é processado</a:t>
            </a:r>
          </a:p>
          <a:p>
            <a:pPr marL="457200" indent="-457200">
              <a:buFont typeface="+mj-lt"/>
              <a:buAutoNum type="arabicPeriod"/>
            </a:pPr>
            <a:endParaRPr lang="pt-BR" sz="2400" dirty="0"/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Cópia do dado é colocada na Via de Dados (data bus)</a:t>
            </a:r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35AE41EC-78DE-48BE-954C-CC3DF7706AA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97929132"/>
      </p:ext>
    </p:extLst>
  </p:cSld>
  <p:clrMapOvr>
    <a:masterClrMapping/>
  </p:clrMapOvr>
  <p:transition advTm="106971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550" x="6481763" y="3133725"/>
          <p14:tracePt t="18568" x="5300663" y="2136775"/>
          <p14:tracePt t="18574" x="5292725" y="2136775"/>
          <p14:tracePt t="18578" x="5276850" y="2136775"/>
          <p14:tracePt t="18588" x="5245100" y="2136775"/>
          <p14:tracePt t="18594" x="5229225" y="2136775"/>
          <p14:tracePt t="18604" x="5149850" y="2105025"/>
          <p14:tracePt t="18614" x="5102225" y="2097088"/>
          <p14:tracePt t="18620" x="5062538" y="2097088"/>
          <p14:tracePt t="18630" x="4910138" y="2097088"/>
          <p14:tracePt t="18634" x="4886325" y="2089150"/>
          <p14:tracePt t="18644" x="4759325" y="2089150"/>
          <p14:tracePt t="18654" x="4640263" y="2089150"/>
          <p14:tracePt t="18660" x="4592638" y="2089150"/>
          <p14:tracePt t="18670" x="4408488" y="2089150"/>
          <p14:tracePt t="18674" x="4360863" y="2073275"/>
          <p14:tracePt t="18684" x="4160838" y="2073275"/>
          <p14:tracePt t="18696" x="4041775" y="2065338"/>
          <p14:tracePt t="18700" x="3946525" y="2057400"/>
          <p14:tracePt t="18712" x="3859213" y="2057400"/>
          <p14:tracePt t="18716" x="3833813" y="2049463"/>
          <p14:tracePt t="18726" x="3754438" y="2025650"/>
          <p14:tracePt t="18733" x="3746500" y="2025650"/>
          <p14:tracePt t="18742" x="3714750" y="2025650"/>
          <p14:tracePt t="18753" x="3706813" y="2017713"/>
          <p14:tracePt t="18792" x="3706813" y="2009775"/>
          <p14:tracePt t="18802" x="3706813" y="2001838"/>
          <p14:tracePt t="18806" x="3706813" y="1993900"/>
          <p14:tracePt t="18812" x="3706813" y="1985963"/>
          <p14:tracePt t="18822" x="3706813" y="1970088"/>
          <p14:tracePt t="18833" x="3706813" y="1938338"/>
          <p14:tracePt t="18838" x="3706813" y="1914525"/>
          <p14:tracePt t="18850" x="3706813" y="1857375"/>
          <p14:tracePt t="18858" x="3706813" y="1849438"/>
          <p14:tracePt t="18862" x="3706813" y="1841500"/>
          <p14:tracePt t="18872" x="3706813" y="1817688"/>
          <p14:tracePt t="18878" x="3706813" y="1809750"/>
          <p14:tracePt t="18888" x="3706813" y="1785938"/>
          <p14:tracePt t="18892" x="3706813" y="1778000"/>
          <p14:tracePt t="18902" x="3706813" y="1746250"/>
          <p14:tracePt t="18912" x="3706813" y="1738313"/>
          <p14:tracePt t="18918" x="3706813" y="1722438"/>
          <p14:tracePt t="18928" x="3683000" y="1674813"/>
          <p14:tracePt t="18933" x="3675063" y="1666875"/>
          <p14:tracePt t="18942" x="3675063" y="1643063"/>
          <p14:tracePt t="18964" x="3667125" y="1643063"/>
          <p14:tracePt t="19004" x="3659188" y="1643063"/>
          <p14:tracePt t="19008" x="3651250" y="1643063"/>
          <p14:tracePt t="19018" x="3643313" y="1643063"/>
          <p14:tracePt t="19024" x="3627438" y="1643063"/>
          <p14:tracePt t="19034" x="3611563" y="1643063"/>
          <p14:tracePt t="19038" x="3595688" y="1643063"/>
          <p14:tracePt t="19050" x="3571875" y="1666875"/>
          <p14:tracePt t="19060" x="3563938" y="1674813"/>
          <p14:tracePt t="19066" x="3556000" y="1690688"/>
          <p14:tracePt t="19074" x="3548063" y="1698625"/>
          <p14:tracePt t="19206" x="3548063" y="1706563"/>
          <p14:tracePt t="19226" x="3548063" y="1714500"/>
          <p14:tracePt t="19488" x="3548063" y="1706563"/>
          <p14:tracePt t="19498" x="3548063" y="1698625"/>
          <p14:tracePt t="19508" x="3548063" y="1682750"/>
          <p14:tracePt t="19514" x="3548063" y="1674813"/>
          <p14:tracePt t="19524" x="3548063" y="1658938"/>
          <p14:tracePt t="19534" x="3548063" y="1643063"/>
          <p14:tracePt t="19540" x="3548063" y="1619250"/>
          <p14:tracePt t="19550" x="3540125" y="1595438"/>
          <p14:tracePt t="19566" x="3524250" y="1571625"/>
          <p14:tracePt t="19584" x="3524250" y="1547813"/>
          <p14:tracePt t="19604" x="3524250" y="1538288"/>
          <p14:tracePt t="19630" x="3516313" y="1522413"/>
          <p14:tracePt t="19634" x="3508375" y="1514475"/>
          <p14:tracePt t="19646" x="3500438" y="1506538"/>
          <p14:tracePt t="19660" x="3500438" y="1498600"/>
          <p14:tracePt t="19672" x="3492500" y="1498600"/>
          <p14:tracePt t="19686" x="3484563" y="1490663"/>
          <p14:tracePt t="19706" x="3484563" y="1482725"/>
          <p14:tracePt t="19722" x="3484563" y="1466850"/>
          <p14:tracePt t="19736" x="3484563" y="1458913"/>
          <p14:tracePt t="19746" x="3484563" y="1450975"/>
          <p14:tracePt t="19752" x="3484563" y="1443038"/>
          <p14:tracePt t="19762" x="3459163" y="1411288"/>
          <p14:tracePt t="19772" x="3459163" y="1403350"/>
          <p14:tracePt t="19783" x="3451225" y="1379538"/>
          <p14:tracePt t="19792" x="3451225" y="1355725"/>
          <p14:tracePt t="19808" x="3451225" y="1347788"/>
          <p14:tracePt t="19818" x="3443288" y="1339850"/>
          <p14:tracePt t="19838" x="3443288" y="1331913"/>
          <p14:tracePt t="19850" x="3443288" y="1323975"/>
          <p14:tracePt t="20020" x="3435350" y="1316038"/>
          <p14:tracePt t="20080" x="3427413" y="1316038"/>
          <p14:tracePt t="20089" x="3419475" y="1316038"/>
          <p14:tracePt t="20100" x="3411538" y="1316038"/>
          <p14:tracePt t="20116" x="3411538" y="1323975"/>
          <p14:tracePt t="20120" x="3395663" y="1339850"/>
          <p14:tracePt t="20130" x="3395663" y="1371600"/>
          <p14:tracePt t="20136" x="3395663" y="1379538"/>
          <p14:tracePt t="20146" x="3395663" y="1411288"/>
          <p14:tracePt t="20156" x="3395663" y="1435100"/>
          <p14:tracePt t="20160" x="3395663" y="1443038"/>
          <p14:tracePt t="20170" x="3411538" y="1466850"/>
          <p14:tracePt t="20176" x="3419475" y="1466850"/>
          <p14:tracePt t="20186" x="3443288" y="1498600"/>
          <p14:tracePt t="20196" x="3476625" y="1498600"/>
          <p14:tracePt t="20206" x="3492500" y="1506538"/>
          <p14:tracePt t="20226" x="3516313" y="1506538"/>
          <p14:tracePt t="20236" x="3524250" y="1506538"/>
          <p14:tracePt t="20242" x="3532188" y="1506538"/>
          <p14:tracePt t="20252" x="3556000" y="1466850"/>
          <p14:tracePt t="20262" x="3571875" y="1443038"/>
          <p14:tracePt t="20266" x="3611563" y="1395413"/>
          <p14:tracePt t="20276" x="3619500" y="1371600"/>
          <p14:tracePt t="20283" x="3635375" y="1347788"/>
          <p14:tracePt t="20292" x="3659188" y="1284288"/>
          <p14:tracePt t="20296" x="3667125" y="1252538"/>
          <p14:tracePt t="20306" x="3667125" y="1220788"/>
          <p14:tracePt t="20316" x="3667125" y="1179513"/>
          <p14:tracePt t="20322" x="3667125" y="1171575"/>
          <p14:tracePt t="20333" x="3667125" y="1123950"/>
          <p14:tracePt t="20338" x="3667125" y="1100138"/>
          <p14:tracePt t="20349" x="3659188" y="1076325"/>
          <p14:tracePt t="20358" x="3643313" y="1052513"/>
          <p14:tracePt t="20362" x="3603625" y="1012825"/>
          <p14:tracePt t="20372" x="3467100" y="877888"/>
          <p14:tracePt t="20378" x="3443288" y="852488"/>
          <p14:tracePt t="20388" x="3244850" y="701675"/>
          <p14:tracePt t="20399" x="3125788" y="654050"/>
          <p14:tracePt t="20402" x="3076575" y="646113"/>
          <p14:tracePt t="20412" x="2846388" y="646113"/>
          <p14:tracePt t="20418" x="2806700" y="646113"/>
          <p14:tracePt t="20428" x="2670175" y="661988"/>
          <p14:tracePt t="20438" x="2630488" y="685800"/>
          <p14:tracePt t="20444" x="2606675" y="709613"/>
          <p14:tracePt t="20454" x="2574925" y="812800"/>
          <p14:tracePt t="20458" x="2574925" y="844550"/>
          <p14:tracePt t="20468" x="2574925" y="973138"/>
          <p14:tracePt t="20478" x="2574925" y="1060450"/>
          <p14:tracePt t="20484" x="2574925" y="1108075"/>
          <p14:tracePt t="20494" x="2574925" y="1260475"/>
          <p14:tracePt t="20499" x="2574925" y="1292225"/>
          <p14:tracePt t="20508" x="2606675" y="1387475"/>
          <p14:tracePt t="20518" x="2638425" y="1466850"/>
          <p14:tracePt t="20524" x="2654300" y="1482725"/>
          <p14:tracePt t="20534" x="2717800" y="1571625"/>
          <p14:tracePt t="20538" x="2725738" y="1603375"/>
          <p14:tracePt t="20549" x="2846388" y="1730375"/>
          <p14:tracePt t="20560" x="2870200" y="1785938"/>
          <p14:tracePt t="20566" x="2870200" y="1809750"/>
          <p14:tracePt t="20574" x="2901950" y="1930400"/>
          <p14:tracePt t="20580" x="2901950" y="1962150"/>
          <p14:tracePt t="20590" x="2901950" y="2097088"/>
          <p14:tracePt t="20600" x="2901950" y="2176463"/>
          <p14:tracePt t="20604" x="2901950" y="2200275"/>
          <p14:tracePt t="20616" x="2854325" y="2305050"/>
          <p14:tracePt t="20620" x="2846388" y="2320925"/>
          <p14:tracePt t="20630" x="2759075" y="2408238"/>
          <p14:tracePt t="20640" x="2717800" y="2463800"/>
          <p14:tracePt t="20644" x="2701925" y="2471738"/>
          <p14:tracePt t="20654" x="2598738" y="2511425"/>
          <p14:tracePt t="20660" x="2566988" y="2535238"/>
          <p14:tracePt t="20670" x="2479675" y="2551113"/>
          <p14:tracePt t="20680" x="2366963" y="2584450"/>
          <p14:tracePt t="20686" x="2343150" y="2584450"/>
          <p14:tracePt t="20696" x="2168525" y="2663825"/>
          <p14:tracePt t="20700" x="2136775" y="2679700"/>
          <p14:tracePt t="20710" x="1936750" y="2719388"/>
          <p14:tracePt t="20720" x="1762125" y="2767013"/>
          <p14:tracePt t="20726" x="1714500" y="2774950"/>
          <p14:tracePt t="20737" x="1435100" y="2822575"/>
          <p14:tracePt t="20740" x="1371600" y="2830513"/>
          <p14:tracePt t="20750" x="1108075" y="2894013"/>
          <p14:tracePt t="20760" x="965200" y="2894013"/>
          <p14:tracePt t="20766" x="917575" y="2894013"/>
          <p14:tracePt t="20776" x="765175" y="2901950"/>
          <p14:tracePt t="20780" x="733425" y="2901950"/>
          <p14:tracePt t="20791" x="677863" y="2909888"/>
          <p14:tracePt t="20803" x="669925" y="2909888"/>
          <p14:tracePt t="20806" x="654050" y="2909888"/>
          <p14:tracePt t="20948" x="654050" y="2894013"/>
          <p14:tracePt t="20958" x="654050" y="2886075"/>
          <p14:tracePt t="20968" x="654050" y="2878138"/>
          <p14:tracePt t="20978" x="654050" y="2862263"/>
          <p14:tracePt t="20988" x="654050" y="2854325"/>
          <p14:tracePt t="20991" x="669925" y="2830513"/>
          <p14:tracePt t="21002" x="677863" y="2822575"/>
          <p14:tracePt t="21008" x="685800" y="2822575"/>
          <p14:tracePt t="21018" x="701675" y="2798763"/>
          <p14:tracePt t="21034" x="741363" y="2767013"/>
          <p14:tracePt t="21044" x="741363" y="2759075"/>
          <p14:tracePt t="21054" x="757238" y="2751138"/>
          <p14:tracePt t="21067" x="757238" y="2743200"/>
          <p14:tracePt t="21074" x="765175" y="2727325"/>
          <p14:tracePt t="21104" x="765175" y="2719388"/>
          <p14:tracePt t="21114" x="765175" y="2711450"/>
          <p14:tracePt t="21124" x="765175" y="2695575"/>
          <p14:tracePt t="21154" x="765175" y="2687638"/>
          <p14:tracePt t="21164" x="765175" y="2679700"/>
          <p14:tracePt t="21170" x="757238" y="2679700"/>
          <p14:tracePt t="21180" x="733425" y="2663825"/>
          <p14:tracePt t="21184" x="725488" y="2663825"/>
          <p14:tracePt t="21193" x="669925" y="2640013"/>
          <p14:tracePt t="21204" x="638175" y="2640013"/>
          <p14:tracePt t="21210" x="622300" y="2640013"/>
          <p14:tracePt t="21220" x="574675" y="2632075"/>
          <p14:tracePt t="21230" x="566738" y="2632075"/>
          <p14:tracePt t="21346" x="558800" y="2624138"/>
          <p14:tracePt t="21452" x="558800" y="2616200"/>
          <p14:tracePt t="21558" x="566738" y="2616200"/>
          <p14:tracePt t="21588" x="574675" y="2632075"/>
          <p14:tracePt t="21618" x="574675" y="2640013"/>
          <p14:tracePt t="21648" x="574675" y="2647950"/>
          <p14:tracePt t="21664" x="574675" y="2655888"/>
          <p14:tracePt t="21674" x="574675" y="2663825"/>
          <p14:tracePt t="21678" x="574675" y="2671763"/>
          <p14:tracePt t="21688" x="574675" y="2679700"/>
          <p14:tracePt t="21694" x="574675" y="2695575"/>
          <p14:tracePt t="21704" x="574675" y="2703513"/>
          <p14:tracePt t="21710" x="574675" y="2719388"/>
          <p14:tracePt t="21720" x="574675" y="2735263"/>
          <p14:tracePt t="21730" x="590550" y="2759075"/>
          <p14:tracePt t="21734" x="590550" y="2767013"/>
          <p14:tracePt t="21744" x="590550" y="2790825"/>
          <p14:tracePt t="21750" x="590550" y="2798763"/>
          <p14:tracePt t="21760" x="590550" y="2830513"/>
          <p14:tracePt t="21770" x="590550" y="2846388"/>
          <p14:tracePt t="21774" x="590550" y="2854325"/>
          <p14:tracePt t="21790" x="590550" y="2870200"/>
          <p14:tracePt t="21800" x="590550" y="2919413"/>
          <p14:tracePt t="21810" x="590550" y="2927350"/>
          <p14:tracePt t="21817" x="590550" y="2935288"/>
          <p14:tracePt t="21826" x="590550" y="2967038"/>
          <p14:tracePt t="21830" x="590550" y="2982913"/>
          <p14:tracePt t="21839" x="590550" y="2990850"/>
          <p14:tracePt t="21850" x="590550" y="2998788"/>
          <p14:tracePt t="21856" x="590550" y="3006725"/>
          <p14:tracePt t="21866" x="582613" y="3022600"/>
          <p14:tracePt t="21876" x="582613" y="3030538"/>
          <p14:tracePt t="21900" x="582613" y="3046413"/>
          <p14:tracePt t="21910" x="582613" y="3054350"/>
          <p14:tracePt t="21920" x="582613" y="3070225"/>
          <p14:tracePt t="21930" x="582613" y="3078163"/>
          <p14:tracePt t="21936" x="582613" y="3094038"/>
          <p14:tracePt t="22138" x="582613" y="3101975"/>
          <p14:tracePt t="22148" x="574675" y="3109913"/>
          <p14:tracePt t="22152" x="574675" y="3117850"/>
          <p14:tracePt t="22162" x="566738" y="3125788"/>
          <p14:tracePt t="22174" x="566738" y="3149600"/>
          <p14:tracePt t="22178" x="566738" y="3157538"/>
          <p14:tracePt t="22187" x="566738" y="3189288"/>
          <p14:tracePt t="22194" x="566738" y="3197225"/>
          <p14:tracePt t="22204" x="566738" y="3228975"/>
          <p14:tracePt t="22216" x="566738" y="3244850"/>
          <p14:tracePt t="22218" x="566738" y="3262313"/>
          <p14:tracePt t="22228" x="566738" y="3309938"/>
          <p14:tracePt t="22234" x="558800" y="3309938"/>
          <p14:tracePt t="22244" x="558800" y="3333750"/>
          <p14:tracePt t="22254" x="558800" y="3349625"/>
          <p14:tracePt t="22258" x="558800" y="3365500"/>
          <p14:tracePt t="22274" x="558800" y="3373438"/>
          <p14:tracePt t="22284" x="558800" y="3389313"/>
          <p14:tracePt t="22294" x="558800" y="3397250"/>
          <p14:tracePt t="22304" x="558800" y="3413125"/>
          <p14:tracePt t="22317" x="558800" y="3429000"/>
          <p14:tracePt t="22324" x="558800" y="3436938"/>
          <p14:tracePt t="22334" x="558800" y="3452813"/>
          <p14:tracePt t="22340" x="558800" y="3460750"/>
          <p14:tracePt t="22350" x="558800" y="3476625"/>
          <p14:tracePt t="22354" x="558800" y="3484563"/>
          <p14:tracePt t="22366" x="558800" y="3500438"/>
          <p14:tracePt t="22384" x="558800" y="3516313"/>
          <p14:tracePt t="22393" x="558800" y="3532188"/>
          <p14:tracePt t="22406" x="558800" y="3540125"/>
          <p14:tracePt t="22426" x="558800" y="3548063"/>
          <p14:tracePt t="22470" x="558800" y="3556000"/>
          <p14:tracePt t="22486" x="558800" y="3563938"/>
          <p14:tracePt t="22506" x="558800" y="3571875"/>
          <p14:tracePt t="22698" x="558800" y="3579813"/>
          <p14:tracePt t="22707" x="558800" y="3595688"/>
          <p14:tracePt t="22712" x="558800" y="3605213"/>
          <p14:tracePt t="22721" x="558800" y="3621088"/>
          <p14:tracePt t="22727" x="558800" y="3636963"/>
          <p14:tracePt t="22737" x="558800" y="3668713"/>
          <p14:tracePt t="22743" x="558800" y="3676650"/>
          <p14:tracePt t="22753" x="558800" y="3708400"/>
          <p14:tracePt t="22757" x="550863" y="3740150"/>
          <p14:tracePt t="22767" x="550863" y="3795713"/>
          <p14:tracePt t="22777" x="550863" y="3819525"/>
          <p14:tracePt t="22783" x="550863" y="3851275"/>
          <p14:tracePt t="22793" x="550863" y="3906838"/>
          <p14:tracePt t="22798" x="550863" y="3922713"/>
          <p14:tracePt t="22807" x="550863" y="3963988"/>
          <p14:tracePt t="22817" x="550863" y="3971925"/>
          <p14:tracePt t="22823" x="550863" y="3987800"/>
          <p14:tracePt t="22833" x="550863" y="4003675"/>
          <p14:tracePt t="22848" x="550863" y="4011613"/>
          <p14:tracePt t="22874" x="550863" y="4027488"/>
          <p14:tracePt t="22880" x="550863" y="4035425"/>
          <p14:tracePt t="22910" x="550863" y="4043363"/>
          <p14:tracePt t="22916" x="550863" y="4051300"/>
          <p14:tracePt t="22930" x="541338" y="4059238"/>
          <p14:tracePt t="22940" x="533400" y="4075113"/>
          <p14:tracePt t="22944" x="525463" y="4090988"/>
          <p14:tracePt t="22954" x="501650" y="4098925"/>
          <p14:tracePt t="22960" x="469900" y="4114800"/>
          <p14:tracePt t="22970" x="454025" y="4122738"/>
          <p14:tracePt t="22980" x="438150" y="4138613"/>
          <p14:tracePt t="22996" x="398463" y="4194175"/>
          <p14:tracePt t="23000" x="390525" y="4202113"/>
          <p14:tracePt t="23010" x="319088" y="4273550"/>
          <p14:tracePt t="23020" x="287338" y="4330700"/>
          <p14:tracePt t="23026" x="279400" y="4346575"/>
          <p14:tracePt t="23037" x="223838" y="4449763"/>
          <p14:tracePt t="23040" x="215900" y="4473575"/>
          <p14:tracePt t="23050" x="150813" y="4616450"/>
          <p14:tracePt t="23060" x="134938" y="4681538"/>
          <p14:tracePt t="23066" x="134938" y="4713288"/>
          <p14:tracePt t="23076" x="119063" y="4840288"/>
          <p14:tracePt t="23080" x="119063" y="4864100"/>
          <p14:tracePt t="23092" x="119063" y="5008563"/>
          <p14:tracePt t="23102" x="119063" y="5080000"/>
          <p14:tracePt t="23106" x="119063" y="5111750"/>
          <p14:tracePt t="23116" x="119063" y="5207000"/>
          <p14:tracePt t="23122" x="134938" y="5230813"/>
          <p14:tracePt t="23132" x="158750" y="5302250"/>
          <p14:tracePt t="23142" x="174625" y="5359400"/>
          <p14:tracePt t="23146" x="184150" y="5359400"/>
          <p14:tracePt t="23156" x="215900" y="5407025"/>
          <p14:tracePt t="23162" x="223838" y="5422900"/>
          <p14:tracePt t="23172" x="247650" y="5446713"/>
          <p14:tracePt t="23182" x="287338" y="5462588"/>
          <p14:tracePt t="23186" x="295275" y="5462588"/>
          <p14:tracePt t="23196" x="311150" y="5470525"/>
          <p14:tracePt t="23203" x="327025" y="5470525"/>
          <p14:tracePt t="23212" x="342900" y="5478463"/>
          <p14:tracePt t="23222" x="350838" y="5478463"/>
          <p14:tracePt t="23228" x="366713" y="5494338"/>
          <p14:tracePt t="23238" x="382588" y="5494338"/>
          <p14:tracePt t="23242" x="382588" y="5502275"/>
          <p14:tracePt t="23252" x="414338" y="5510213"/>
          <p14:tracePt t="23262" x="454025" y="5549900"/>
          <p14:tracePt t="23272" x="493713" y="5573713"/>
          <p14:tracePt t="23278" x="509588" y="5581650"/>
          <p14:tracePt t="23282" x="525463" y="5597525"/>
          <p14:tracePt t="23292" x="574675" y="5637213"/>
          <p14:tracePt t="23302" x="590550" y="5662613"/>
          <p14:tracePt t="23308" x="614363" y="5678488"/>
          <p14:tracePt t="23318" x="646113" y="5718175"/>
          <p14:tracePt t="23324" x="661988" y="5741988"/>
          <p14:tracePt t="23334" x="796925" y="5861050"/>
          <p14:tracePt t="23344" x="844550" y="5908675"/>
          <p14:tracePt t="23349" x="844550" y="5916613"/>
          <p14:tracePt t="23358" x="884238" y="5964238"/>
          <p14:tracePt t="23368" x="908050" y="5980113"/>
          <p14:tracePt t="23374" x="917575" y="6005513"/>
          <p14:tracePt t="23384" x="941388" y="6037263"/>
          <p14:tracePt t="23388" x="941388" y="6045200"/>
          <p14:tracePt t="23399" x="981075" y="6100763"/>
          <p14:tracePt t="23408" x="989013" y="6100763"/>
          <p14:tracePt t="23474" x="996950" y="6100763"/>
          <p14:tracePt t="23484" x="996950" y="6092825"/>
          <p14:tracePt t="23494" x="996950" y="6053138"/>
          <p14:tracePt t="23504" x="996950" y="6005513"/>
          <p14:tracePt t="23510" x="989013" y="5988050"/>
          <p14:tracePt t="23520" x="957263" y="5924550"/>
          <p14:tracePt t="23524" x="941388" y="5908675"/>
          <p14:tracePt t="23534" x="868363" y="5837238"/>
          <p14:tracePt t="23543" x="828675" y="5813425"/>
          <p14:tracePt t="23550" x="804863" y="5781675"/>
          <p14:tracePt t="23560" x="717550" y="5710238"/>
          <p14:tracePt t="23566" x="701675" y="5702300"/>
          <p14:tracePt t="23576" x="630238" y="5645150"/>
          <p14:tracePt t="23587" x="614363" y="5637213"/>
          <p14:tracePt t="23590" x="606425" y="5637213"/>
          <p14:tracePt t="23600" x="558800" y="5613400"/>
          <p14:tracePt t="23610" x="550863" y="5613400"/>
          <p14:tracePt t="23616" x="533400" y="5613400"/>
          <p14:tracePt t="23626" x="525463" y="5613400"/>
          <p14:tracePt t="23630" x="517525" y="5613400"/>
          <p14:tracePt t="23640" x="477838" y="5621338"/>
          <p14:tracePt t="23646" x="469900" y="5629275"/>
          <p14:tracePt t="23656" x="461963" y="5694363"/>
          <p14:tracePt t="23666" x="461963" y="5734050"/>
          <p14:tracePt t="23671" x="461963" y="5741988"/>
          <p14:tracePt t="23682" x="461963" y="5781675"/>
          <p14:tracePt t="23685" x="461963" y="5829300"/>
          <p14:tracePt t="23696" x="509588" y="5940425"/>
          <p14:tracePt t="23706" x="550863" y="5980113"/>
          <p14:tracePt t="23712" x="574675" y="5980113"/>
          <p14:tracePt t="23722" x="717550" y="6061075"/>
          <p14:tracePt t="23726" x="757238" y="6084888"/>
          <p14:tracePt t="23736" x="917575" y="6092825"/>
          <p14:tracePt t="23746" x="1012825" y="6116638"/>
          <p14:tracePt t="23752" x="1036638" y="6116638"/>
          <p14:tracePt t="23762" x="1131888" y="6116638"/>
          <p14:tracePt t="23766" x="1147763" y="6108700"/>
          <p14:tracePt t="23776" x="1203325" y="6053138"/>
          <p14:tracePt t="23788" x="1203325" y="6013450"/>
          <p14:tracePt t="23792" x="1203325" y="5988050"/>
          <p14:tracePt t="23802" x="1203325" y="5892800"/>
          <p14:tracePt t="23808" x="1203325" y="5861050"/>
          <p14:tracePt t="23818" x="1179513" y="5741988"/>
          <p14:tracePt t="23828" x="1147763" y="5645150"/>
          <p14:tracePt t="23832" x="1116013" y="5605463"/>
          <p14:tracePt t="23842" x="1052513" y="5430838"/>
          <p14:tracePt t="23849" x="1028700" y="5383213"/>
          <p14:tracePt t="23858" x="957263" y="5199063"/>
          <p14:tracePt t="23868" x="900113" y="5016500"/>
          <p14:tracePt t="23883" x="812800" y="4457700"/>
          <p14:tracePt t="23888" x="796925" y="4338638"/>
          <p14:tracePt t="23899" x="796925" y="3930650"/>
          <p14:tracePt t="23908" x="796925" y="3748088"/>
          <p14:tracePt t="23916" x="796925" y="3676650"/>
          <p14:tracePt t="23924" x="876300" y="3389313"/>
          <p14:tracePt t="23927" x="892175" y="3309938"/>
          <p14:tracePt t="23938" x="1004888" y="3038475"/>
          <p14:tracePt t="23949" x="1052513" y="2935288"/>
          <p14:tracePt t="23954" x="1068388" y="2894013"/>
          <p14:tracePt t="23966" x="1116013" y="2830513"/>
          <p14:tracePt t="23968" x="1131888" y="2822575"/>
          <p14:tracePt t="23977" x="1147763" y="2759075"/>
          <p14:tracePt t="23988" x="1163638" y="2743200"/>
          <p14:tracePt t="23994" x="1163638" y="2719388"/>
          <p14:tracePt t="24004" x="1179513" y="2687638"/>
          <p14:tracePt t="24010" x="1179513" y="2679700"/>
          <p14:tracePt t="24020" x="1195388" y="2640013"/>
          <p14:tracePt t="24032" x="1203325" y="2616200"/>
          <p14:tracePt t="24034" x="1203325" y="2600325"/>
          <p14:tracePt t="24044" x="1211263" y="2551113"/>
          <p14:tracePt t="24050" x="1219200" y="2535238"/>
          <p14:tracePt t="24060" x="1219200" y="2432050"/>
          <p14:tracePt t="24070" x="1219200" y="2360613"/>
          <p14:tracePt t="24074" x="1219200" y="2336800"/>
          <p14:tracePt t="24084" x="1219200" y="2281238"/>
          <p14:tracePt t="24090" x="1219200" y="2265363"/>
          <p14:tracePt t="24100" x="1219200" y="2208213"/>
          <p14:tracePt t="24110" x="1219200" y="2160588"/>
          <p14:tracePt t="24116" x="1219200" y="2136775"/>
          <p14:tracePt t="24126" x="1211263" y="2105025"/>
          <p14:tracePt t="24170" x="1203325" y="2105025"/>
          <p14:tracePt t="24180" x="1187450" y="2168525"/>
          <p14:tracePt t="24189" x="1163638" y="2257425"/>
          <p14:tracePt t="24196" x="1155700" y="2297113"/>
          <p14:tracePt t="24206" x="1116013" y="2439988"/>
          <p14:tracePt t="24210" x="1108075" y="2479675"/>
          <p14:tracePt t="24220" x="1060450" y="2782888"/>
          <p14:tracePt t="24232" x="1020763" y="2959100"/>
          <p14:tracePt t="24236" x="1012825" y="3046413"/>
          <p14:tracePt t="24246" x="1012825" y="3540125"/>
          <p14:tracePt t="24252" x="1012825" y="3660775"/>
          <p14:tracePt t="24262" x="1012825" y="4281488"/>
          <p14:tracePt t="24272" x="1020763" y="4657725"/>
          <p14:tracePt t="24275" x="1028700" y="4673600"/>
          <p14:tracePt t="24285" x="1100138" y="4919663"/>
          <p14:tracePt t="24292" x="1123950" y="5016500"/>
          <p14:tracePt t="24303" x="1203325" y="5343525"/>
          <p14:tracePt t="24312" x="1227138" y="5494338"/>
          <p14:tracePt t="24316" x="1235075" y="5541963"/>
          <p14:tracePt t="24326" x="1250950" y="5686425"/>
          <p14:tracePt t="24332" x="1250950" y="5702300"/>
          <p14:tracePt t="24342" x="1250950" y="5757863"/>
          <p14:tracePt t="24352" x="1250950" y="5781675"/>
          <p14:tracePt t="24362" x="1250950" y="5789613"/>
          <p14:tracePt t="24392" x="1250950" y="5797550"/>
          <p14:tracePt t="24398" x="1250950" y="5813425"/>
          <p14:tracePt t="24408" x="1250950" y="5821363"/>
          <p14:tracePt t="24412" x="1250950" y="5829300"/>
          <p14:tracePt t="24422" x="1243013" y="5861050"/>
          <p14:tracePt t="24433" x="1219200" y="5924550"/>
          <p14:tracePt t="24438" x="1211263" y="5940425"/>
          <p14:tracePt t="24449" x="1195388" y="6021388"/>
          <p14:tracePt t="24452" x="1187450" y="6061075"/>
          <p14:tracePt t="24462" x="1187450" y="6172200"/>
          <p14:tracePt t="24474" x="1187450" y="6235700"/>
          <p14:tracePt t="24478" x="1187450" y="6259513"/>
          <p14:tracePt t="24488" x="1187450" y="6338888"/>
          <p14:tracePt t="24494" x="1187450" y="6348413"/>
          <p14:tracePt t="24504" x="1187450" y="6380163"/>
          <p14:tracePt t="24516" x="1187450" y="6388100"/>
          <p14:tracePt t="24524" x="1187450" y="6403975"/>
          <p14:tracePt t="24610" x="1187450" y="6388100"/>
          <p14:tracePt t="24620" x="1187450" y="6380163"/>
          <p14:tracePt t="24624" x="1179513" y="6364288"/>
          <p14:tracePt t="24634" x="1179513" y="6338888"/>
          <p14:tracePt t="24640" x="1171575" y="6338888"/>
          <p14:tracePt t="24649" x="1171575" y="6315075"/>
          <p14:tracePt t="24654" x="1171575" y="6299200"/>
          <p14:tracePt t="24666" x="1171575" y="6243638"/>
          <p14:tracePt t="24674" x="1171575" y="6172200"/>
          <p14:tracePt t="24682" x="1171575" y="6156325"/>
          <p14:tracePt t="24690" x="1171575" y="6029325"/>
          <p14:tracePt t="24694" x="1171575" y="5980113"/>
          <p14:tracePt t="24706" x="1171575" y="5829300"/>
          <p14:tracePt t="24716" x="1171575" y="5653088"/>
          <p14:tracePt t="24719" x="1171575" y="5565775"/>
          <p14:tracePt t="24732" x="1139825" y="5048250"/>
          <p14:tracePt t="24736" x="1123950" y="4848225"/>
          <p14:tracePt t="24745" x="1028700" y="4027488"/>
          <p14:tracePt t="24756" x="1012825" y="3595688"/>
          <p14:tracePt t="24760" x="996950" y="3476625"/>
          <p14:tracePt t="24770" x="981075" y="2982913"/>
          <p14:tracePt t="24776" x="981075" y="2862263"/>
          <p14:tracePt t="24786" x="981075" y="2328863"/>
          <p14:tracePt t="24796" x="981075" y="2049463"/>
          <p14:tracePt t="24800" x="981075" y="1946275"/>
          <p14:tracePt t="24810" x="981075" y="1571625"/>
          <p14:tracePt t="24816" x="981075" y="1522413"/>
          <p14:tracePt t="24826" x="981075" y="1316038"/>
          <p14:tracePt t="24836" x="981075" y="1292225"/>
          <p14:tracePt t="24886" x="981075" y="1323975"/>
          <p14:tracePt t="24892" x="981075" y="1355725"/>
          <p14:tracePt t="24896" x="973138" y="1379538"/>
          <p14:tracePt t="24906" x="949325" y="1506538"/>
          <p14:tracePt t="24916" x="941388" y="1555750"/>
          <p14:tracePt t="24922" x="925513" y="1595438"/>
          <p14:tracePt t="24932" x="908050" y="1698625"/>
          <p14:tracePt t="24938" x="884238" y="1722438"/>
          <p14:tracePt t="24949" x="860425" y="1857375"/>
          <p14:tracePt t="24958" x="860425" y="1946275"/>
          <p14:tracePt t="24962" x="860425" y="1993900"/>
          <p14:tracePt t="24972" x="860425" y="2176463"/>
          <p14:tracePt t="24978" x="860425" y="2200275"/>
          <p14:tracePt t="24988" x="860425" y="2392363"/>
          <p14:tracePt t="24999" x="860425" y="2608263"/>
          <p14:tracePt t="25002" x="860425" y="2703513"/>
          <p14:tracePt t="25012" x="925513" y="3133725"/>
          <p14:tracePt t="25018" x="949325" y="3228975"/>
          <p14:tracePt t="25028" x="1068388" y="3716338"/>
          <p14:tracePt t="25038" x="1171575" y="3963988"/>
          <p14:tracePt t="25042" x="1195388" y="4043363"/>
          <p14:tracePt t="25054" x="1316038" y="4378325"/>
          <p14:tracePt t="25058" x="1331913" y="4441825"/>
          <p14:tracePt t="25069" x="1443038" y="4689475"/>
          <p14:tracePt t="25078" x="1506538" y="4824413"/>
          <p14:tracePt t="25084" x="1522413" y="4879975"/>
          <p14:tracePt t="25094" x="1593850" y="5080000"/>
          <p14:tracePt t="25099" x="1617663" y="5143500"/>
          <p14:tracePt t="25108" x="1666875" y="5383213"/>
          <p14:tracePt t="25118" x="1690688" y="5502275"/>
          <p14:tracePt t="25124" x="1698625" y="5549900"/>
          <p14:tracePt t="25134" x="1738313" y="5741988"/>
          <p14:tracePt t="25138" x="1738313" y="5789613"/>
          <p14:tracePt t="25149" x="1738313" y="5932488"/>
          <p14:tracePt t="25160" x="1738313" y="5995988"/>
          <p14:tracePt t="25166" x="1738313" y="6005513"/>
          <p14:tracePt t="25174" x="1738313" y="6061075"/>
          <p14:tracePt t="25182" x="1738313" y="6084888"/>
          <p14:tracePt t="25190" x="1738313" y="6108700"/>
          <p14:tracePt t="25200" x="1738313" y="6140450"/>
          <p14:tracePt t="25204" x="1738313" y="6156325"/>
          <p14:tracePt t="25215" x="1738313" y="6188075"/>
          <p14:tracePt t="25220" x="1738313" y="6203950"/>
          <p14:tracePt t="25233" x="1738313" y="6227763"/>
          <p14:tracePt t="25240" x="1738313" y="6259513"/>
          <p14:tracePt t="25244" x="1738313" y="6275388"/>
          <p14:tracePt t="25254" x="1738313" y="6299200"/>
          <p14:tracePt t="25260" x="1738313" y="6307138"/>
          <p14:tracePt t="25270" x="1738313" y="6348413"/>
          <p14:tracePt t="25283" x="1738313" y="6356350"/>
          <p14:tracePt t="25286" x="1738313" y="6364288"/>
          <p14:tracePt t="25300" x="1730375" y="6372225"/>
          <p14:tracePt t="25310" x="1730375" y="6388100"/>
          <p14:tracePt t="25392" x="1722438" y="6396038"/>
          <p14:tracePt t="25518" x="1714500" y="6396038"/>
          <p14:tracePt t="25532" x="1698625" y="6388100"/>
          <p14:tracePt t="25582" x="1690688" y="6380163"/>
          <p14:tracePt t="25834" x="1698625" y="6380163"/>
          <p14:tracePt t="25856" x="1706563" y="6380163"/>
          <p14:tracePt t="25936" x="1714500" y="6380163"/>
          <p14:tracePt t="25946" x="1722438" y="6372225"/>
          <p14:tracePt t="25966" x="1738313" y="6348413"/>
          <p14:tracePt t="25976" x="1754188" y="6323013"/>
          <p14:tracePt t="25982" x="1770063" y="6307138"/>
          <p14:tracePt t="25986" x="1785938" y="6275388"/>
          <p14:tracePt t="25996" x="1825625" y="6180138"/>
          <p14:tracePt t="26006" x="1865313" y="6061075"/>
          <p14:tracePt t="26012" x="1873250" y="6037263"/>
          <p14:tracePt t="26022" x="1936750" y="5845175"/>
          <p14:tracePt t="26026" x="1968500" y="5805488"/>
          <p14:tracePt t="26036" x="2105025" y="5573713"/>
          <p14:tracePt t="26046" x="2168525" y="5462588"/>
          <p14:tracePt t="26052" x="2200275" y="5407025"/>
          <p14:tracePt t="26062" x="2384425" y="5087938"/>
          <p14:tracePt t="26066" x="2432050" y="5008563"/>
          <p14:tracePt t="26076" x="2646363" y="4576763"/>
          <p14:tracePt t="26088" x="2822575" y="4035425"/>
          <p14:tracePt t="26092" x="2870200" y="3875088"/>
          <p14:tracePt t="26103" x="3181350" y="3078163"/>
          <p14:tracePt t="26108" x="3244850" y="2959100"/>
          <p14:tracePt t="26119" x="3500438" y="2503488"/>
          <p14:tracePt t="26128" x="3651250" y="2152650"/>
          <p14:tracePt t="26132" x="3706813" y="2049463"/>
          <p14:tracePt t="26142" x="3898900" y="1666875"/>
          <p14:tracePt t="26149" x="3930650" y="1587500"/>
          <p14:tracePt t="26158" x="4105275" y="1220788"/>
          <p14:tracePt t="26169" x="4160838" y="1100138"/>
          <p14:tracePt t="26172" x="4192588" y="1044575"/>
          <p14:tracePt t="26182" x="4273550" y="885825"/>
          <p14:tracePt t="26188" x="4289425" y="862013"/>
          <p14:tracePt t="26199" x="4337050" y="765175"/>
          <p14:tracePt t="26208" x="4360863" y="733425"/>
          <p14:tracePt t="26215" x="4368800" y="709613"/>
          <p14:tracePt t="26224" x="4376738" y="685800"/>
          <p14:tracePt t="26228" x="4376738" y="677863"/>
          <p14:tracePt t="26238" x="4376738" y="669925"/>
          <p14:tracePt t="26304" x="4376738" y="654050"/>
          <p14:tracePt t="26330" x="4368800" y="654050"/>
          <p14:tracePt t="26340" x="4352925" y="654050"/>
          <p14:tracePt t="26344" x="4344988" y="654050"/>
          <p14:tracePt t="26350" x="4337050" y="654050"/>
          <p14:tracePt t="26360" x="4273550" y="685800"/>
          <p14:tracePt t="26370" x="4257675" y="693738"/>
          <p14:tracePt t="26374" x="4233863" y="733425"/>
          <p14:tracePt t="26384" x="4217988" y="757238"/>
          <p14:tracePt t="26390" x="4210050" y="765175"/>
          <p14:tracePt t="26400" x="4152900" y="828675"/>
          <p14:tracePt t="26410" x="4137025" y="852488"/>
          <p14:tracePt t="26415" x="4129088" y="862013"/>
          <p14:tracePt t="26424" x="4121150" y="877888"/>
          <p14:tracePt t="26433" x="4105275" y="893763"/>
          <p14:tracePt t="26440" x="4097338" y="925513"/>
          <p14:tracePt t="26450" x="4073525" y="949325"/>
          <p14:tracePt t="26466" x="4049713" y="989013"/>
          <p14:tracePt t="26470" x="4025900" y="996950"/>
          <p14:tracePt t="26483" x="3970338" y="1044575"/>
          <p14:tracePt t="26490" x="3946525" y="1084263"/>
          <p14:tracePt t="26495" x="3914775" y="1116013"/>
          <p14:tracePt t="26506" x="3833813" y="1187450"/>
          <p14:tracePt t="26509" x="3817938" y="1204913"/>
          <p14:tracePt t="26520" x="3730625" y="1236663"/>
          <p14:tracePt t="26532" x="3651250" y="1260475"/>
          <p14:tracePt t="26536" x="3643313" y="1260475"/>
          <p14:tracePt t="26546" x="3571875" y="1268413"/>
          <p14:tracePt t="26552" x="3556000" y="1268413"/>
          <p14:tracePt t="26562" x="3524250" y="1268413"/>
          <p14:tracePt t="26572" x="3467100" y="1284288"/>
          <p14:tracePt t="26582" x="3403600" y="1284288"/>
          <p14:tracePt t="26586" x="3395663" y="1284288"/>
          <p14:tracePt t="26592" x="3379788" y="1292225"/>
          <p14:tracePt t="26602" x="3348038" y="1300163"/>
          <p14:tracePt t="26611" x="3324225" y="1308100"/>
          <p14:tracePt t="26616" x="3316288" y="1316038"/>
          <p14:tracePt t="26626" x="3308350" y="1323975"/>
          <p14:tracePt t="26682" x="3324225" y="1323975"/>
          <p14:tracePt t="26691" x="3379788" y="1323975"/>
          <p14:tracePt t="26698" x="3403600" y="1323975"/>
          <p14:tracePt t="26708" x="3484563" y="1323975"/>
          <p14:tracePt t="26712" x="3524250" y="1323975"/>
          <p14:tracePt t="26722" x="3611563" y="1323975"/>
          <p14:tracePt t="26732" x="3714750" y="1323975"/>
          <p14:tracePt t="26738" x="3738563" y="1323975"/>
          <p14:tracePt t="26749" x="3859213" y="1323975"/>
          <p14:tracePt t="26752" x="3890963" y="1323975"/>
          <p14:tracePt t="26762" x="3938588" y="1323975"/>
          <p14:tracePt t="26772" x="3970338" y="1323975"/>
          <p14:tracePt t="26778" x="3978275" y="1323975"/>
          <p14:tracePt t="26788" x="3994150" y="1316038"/>
          <p14:tracePt t="26794" x="3994150" y="1292225"/>
          <p14:tracePt t="26804" x="4017963" y="1276350"/>
          <p14:tracePt t="26815" x="4025900" y="1260475"/>
          <p14:tracePt t="26818" x="4033838" y="1252538"/>
          <p14:tracePt t="26828" x="4033838" y="1220788"/>
          <p14:tracePt t="26834" x="4041775" y="1212850"/>
          <p14:tracePt t="26844" x="4041775" y="1179513"/>
          <p14:tracePt t="26854" x="4041775" y="1163638"/>
          <p14:tracePt t="26858" x="4041775" y="1155700"/>
          <p14:tracePt t="26868" x="4041775" y="1147763"/>
          <p14:tracePt t="26874" x="4041775" y="1131888"/>
          <p14:tracePt t="26884" x="4041775" y="1123950"/>
          <p14:tracePt t="26894" x="4041775" y="1100138"/>
          <p14:tracePt t="26960" x="4041775" y="1092200"/>
          <p14:tracePt t="26980" x="4033838" y="1092200"/>
          <p14:tracePt t="26989" x="4017963" y="1092200"/>
          <p14:tracePt t="27000" x="3994150" y="1100138"/>
          <p14:tracePt t="27005" x="3978275" y="1108075"/>
          <p14:tracePt t="27016" x="3946525" y="1131888"/>
          <p14:tracePt t="27020" x="3946525" y="1147763"/>
          <p14:tracePt t="27033" x="3914775" y="1204913"/>
          <p14:tracePt t="27036" x="3914775" y="1212850"/>
          <p14:tracePt t="27046" x="3914775" y="1284288"/>
          <p14:tracePt t="27056" x="3914775" y="1308100"/>
          <p14:tracePt t="27060" x="3914775" y="1331913"/>
          <p14:tracePt t="27070" x="3914775" y="1387475"/>
          <p14:tracePt t="27076" x="3914775" y="1411288"/>
          <p14:tracePt t="27086" x="3954463" y="1458913"/>
          <p14:tracePt t="27096" x="3978275" y="1498600"/>
          <p14:tracePt t="27100" x="3994150" y="1506538"/>
          <p14:tracePt t="27110" x="4057650" y="1538288"/>
          <p14:tracePt t="27116" x="4073525" y="1538288"/>
          <p14:tracePt t="27126" x="4129088" y="1555750"/>
          <p14:tracePt t="27136" x="4160838" y="1563688"/>
          <p14:tracePt t="27142" x="4184650" y="1563688"/>
          <p14:tracePt t="27152" x="4241800" y="1563688"/>
          <p14:tracePt t="27162" x="4265613" y="1563688"/>
          <p14:tracePt t="27166" x="4281488" y="1563688"/>
          <p14:tracePt t="27176" x="4289425" y="1563688"/>
          <p14:tracePt t="27182" x="4305300" y="1563688"/>
          <p14:tracePt t="27192" x="4329113" y="1530350"/>
          <p14:tracePt t="27196" x="4344988" y="1506538"/>
          <p14:tracePt t="27206" x="4376738" y="1443038"/>
          <p14:tracePt t="27216" x="4384675" y="1379538"/>
          <p14:tracePt t="27222" x="4400550" y="1355725"/>
          <p14:tracePt t="27232" x="4400550" y="1268413"/>
          <p14:tracePt t="27238" x="4400550" y="1244600"/>
          <p14:tracePt t="27249" x="4400550" y="1139825"/>
          <p14:tracePt t="27258" x="4400550" y="1060450"/>
          <p14:tracePt t="27262" x="4400550" y="1028700"/>
          <p14:tracePt t="27272" x="4368800" y="917575"/>
          <p14:tracePt t="27278" x="4360863" y="917575"/>
          <p14:tracePt t="27288" x="4297363" y="852488"/>
          <p14:tracePt t="27299" x="4281488" y="820738"/>
          <p14:tracePt t="27302" x="4265613" y="804863"/>
          <p14:tracePt t="27312" x="4217988" y="796925"/>
          <p14:tracePt t="27318" x="4210050" y="796925"/>
          <p14:tracePt t="27328" x="4144963" y="796925"/>
          <p14:tracePt t="27338" x="4081463" y="796925"/>
          <p14:tracePt t="27342" x="4057650" y="796925"/>
          <p14:tracePt t="27354" x="3962400" y="804863"/>
          <p14:tracePt t="27358" x="3938588" y="812800"/>
          <p14:tracePt t="27368" x="3843338" y="828675"/>
          <p14:tracePt t="27378" x="3794125" y="844550"/>
          <p14:tracePt t="27384" x="3770313" y="862013"/>
          <p14:tracePt t="27394" x="3714750" y="885825"/>
          <p14:tracePt t="27398" x="3690938" y="893763"/>
          <p14:tracePt t="27408" x="3627438" y="933450"/>
          <p14:tracePt t="27418" x="3603625" y="957263"/>
          <p14:tracePt t="27424" x="3587750" y="981075"/>
          <p14:tracePt t="27434" x="3579813" y="1012825"/>
          <p14:tracePt t="27438" x="3579813" y="1044575"/>
          <p14:tracePt t="27449" x="3579813" y="1100138"/>
          <p14:tracePt t="27458" x="3579813" y="1163638"/>
          <p14:tracePt t="27465" x="3579813" y="1179513"/>
          <p14:tracePt t="27474" x="3579813" y="1220788"/>
          <p14:tracePt t="27482" x="3579813" y="1244600"/>
          <p14:tracePt t="27490" x="3627438" y="1316038"/>
          <p14:tracePt t="27500" x="3675063" y="1371600"/>
          <p14:tracePt t="27504" x="3714750" y="1411288"/>
          <p14:tracePt t="27515" x="3762375" y="1443038"/>
          <p14:tracePt t="27520" x="3810000" y="1450975"/>
          <p14:tracePt t="27532" x="3890963" y="1466850"/>
          <p14:tracePt t="27540" x="3922713" y="1466850"/>
          <p14:tracePt t="27544" x="3930650" y="1466850"/>
          <p14:tracePt t="27554" x="3962400" y="1466850"/>
          <p14:tracePt t="27560" x="3970338" y="1458913"/>
          <p14:tracePt t="27570" x="3970338" y="1435100"/>
          <p14:tracePt t="27582" x="3994150" y="1387475"/>
          <p14:tracePt t="27596" x="3994150" y="1323975"/>
          <p14:tracePt t="27605" x="3994150" y="1300163"/>
          <p14:tracePt t="27610" x="3986213" y="1268413"/>
          <p14:tracePt t="27620" x="3954463" y="1236663"/>
          <p14:tracePt t="27626" x="3938588" y="1212850"/>
          <p14:tracePt t="27636" x="3906838" y="1187450"/>
          <p14:tracePt t="27640" x="3890963" y="1179513"/>
          <p14:tracePt t="27650" x="3843338" y="1155700"/>
          <p14:tracePt t="27660" x="3794125" y="1155700"/>
          <p14:tracePt t="27666" x="3778250" y="1155700"/>
          <p14:tracePt t="27676" x="3714750" y="1155700"/>
          <p14:tracePt t="27682" x="3706813" y="1155700"/>
          <p14:tracePt t="27692" x="3643313" y="1155700"/>
          <p14:tracePt t="27702" x="3603625" y="1155700"/>
          <p14:tracePt t="27706" x="3587750" y="1155700"/>
          <p14:tracePt t="27716" x="3516313" y="1147763"/>
          <p14:tracePt t="27722" x="3508375" y="1147763"/>
          <p14:tracePt t="27732" x="3451225" y="1131888"/>
          <p14:tracePt t="27742" x="3379788" y="1100138"/>
          <p14:tracePt t="27746" x="3355975" y="1084263"/>
          <p14:tracePt t="27756" x="3276600" y="1052513"/>
          <p14:tracePt t="27762" x="3228975" y="1052513"/>
          <p14:tracePt t="27772" x="3117850" y="1004888"/>
          <p14:tracePt t="27782" x="3044825" y="1004888"/>
          <p14:tracePt t="27786" x="3021013" y="996950"/>
          <p14:tracePt t="27796" x="2949575" y="996950"/>
          <p14:tracePt t="27802" x="2933700" y="996950"/>
          <p14:tracePt t="27812" x="2846388" y="996950"/>
          <p14:tracePt t="27822" x="2822575" y="996950"/>
          <p14:tracePt t="27828" x="2806700" y="996950"/>
          <p14:tracePt t="27838" x="2767013" y="1020763"/>
          <p14:tracePt t="27842" x="2759075" y="1044575"/>
          <p14:tracePt t="27852" x="2759075" y="1123950"/>
          <p14:tracePt t="27862" x="2759075" y="1204913"/>
          <p14:tracePt t="27869" x="2759075" y="1236663"/>
          <p14:tracePt t="27878" x="2814638" y="1371600"/>
          <p14:tracePt t="27883" x="2830513" y="1395413"/>
          <p14:tracePt t="27892" x="2933700" y="1514475"/>
          <p14:tracePt t="27902" x="2997200" y="1571625"/>
          <p14:tracePt t="27908" x="3028950" y="1579563"/>
          <p14:tracePt t="27918" x="3173413" y="1627188"/>
          <p14:tracePt t="27924" x="3197225" y="1627188"/>
          <p14:tracePt t="27934" x="3284538" y="1643063"/>
          <p14:tracePt t="27944" x="3324225" y="1643063"/>
          <p14:tracePt t="27948" x="3332163" y="1643063"/>
          <p14:tracePt t="27958" x="3363913" y="1611313"/>
          <p14:tracePt t="27965" x="3371850" y="1587500"/>
          <p14:tracePt t="27974" x="3387725" y="1538288"/>
          <p14:tracePt t="27984" x="3387725" y="1490663"/>
          <p14:tracePt t="27994" x="3387725" y="1466850"/>
          <p14:tracePt t="27998" x="3387725" y="1450975"/>
          <p14:tracePt t="28015" x="3387725" y="1427163"/>
          <p14:tracePt t="28124" x="3387725" y="1435100"/>
          <p14:tracePt t="28196" x="3387725" y="1443038"/>
          <p14:tracePt t="28206" x="3395663" y="1450975"/>
          <p14:tracePt t="28216" x="3419475" y="1450975"/>
          <p14:tracePt t="28226" x="3459163" y="1450975"/>
          <p14:tracePt t="28232" x="3484563" y="1450975"/>
          <p14:tracePt t="28240" x="3603625" y="1450975"/>
          <p14:tracePt t="28246" x="3635375" y="1450975"/>
          <p14:tracePt t="28256" x="3778250" y="1450975"/>
          <p14:tracePt t="28266" x="3867150" y="1450975"/>
          <p14:tracePt t="28272" x="3898900" y="1450975"/>
          <p14:tracePt t="28282" x="4002088" y="1435100"/>
          <p14:tracePt t="28286" x="4010025" y="1435100"/>
          <p14:tracePt t="28296" x="4065588" y="1403350"/>
          <p14:tracePt t="28306" x="4097338" y="1395413"/>
          <p14:tracePt t="28312" x="4121150" y="1379538"/>
          <p14:tracePt t="28322" x="4160838" y="1339850"/>
          <p14:tracePt t="28326" x="4168775" y="1331913"/>
          <p14:tracePt t="28336" x="4184650" y="1316038"/>
          <p14:tracePt t="28346" x="4200525" y="1292225"/>
          <p14:tracePt t="28356" x="4217988" y="1260475"/>
          <p14:tracePt t="28362" x="4241800" y="1244600"/>
          <p14:tracePt t="28372" x="4241800" y="1228725"/>
          <p14:tracePt t="28376" x="4249738" y="1212850"/>
          <p14:tracePt t="28388" x="4257675" y="1179513"/>
          <p14:tracePt t="28392" x="4265613" y="1171575"/>
          <p14:tracePt t="28402" x="4265613" y="1139825"/>
          <p14:tracePt t="28408" x="4265613" y="1123950"/>
          <p14:tracePt t="28419" x="4273550" y="1092200"/>
          <p14:tracePt t="28428" x="4273550" y="1068388"/>
          <p14:tracePt t="28432" x="4273550" y="1052513"/>
          <p14:tracePt t="28442" x="4273550" y="1020763"/>
          <p14:tracePt t="28448" x="4273550" y="1004888"/>
          <p14:tracePt t="28458" x="4273550" y="973138"/>
          <p14:tracePt t="28468" x="4273550" y="957263"/>
          <p14:tracePt t="28472" x="4265613" y="957263"/>
          <p14:tracePt t="28482" x="4241800" y="941388"/>
          <p14:tracePt t="28488" x="4241800" y="933450"/>
          <p14:tracePt t="28498" x="4225925" y="917575"/>
          <p14:tracePt t="28508" x="4210050" y="909638"/>
          <p14:tracePt t="28515" x="4200525" y="909638"/>
          <p14:tracePt t="28524" x="4176713" y="901700"/>
          <p14:tracePt t="28528" x="4168775" y="893763"/>
          <p14:tracePt t="28538" x="4129088" y="885825"/>
          <p14:tracePt t="28549" x="4097338" y="885825"/>
          <p14:tracePt t="28554" x="4089400" y="885825"/>
          <p14:tracePt t="28565" x="4033838" y="885825"/>
          <p14:tracePt t="28568" x="4017963" y="885825"/>
          <p14:tracePt t="28577" x="3970338" y="885825"/>
          <p14:tracePt t="28588" x="3938588" y="885825"/>
          <p14:tracePt t="28594" x="3930650" y="885825"/>
          <p14:tracePt t="28604" x="3883025" y="917575"/>
          <p14:tracePt t="28607" x="3859213" y="941388"/>
          <p14:tracePt t="28620" x="3786188" y="1020763"/>
          <p14:tracePt t="28632" x="3754438" y="1076325"/>
          <p14:tracePt t="28634" x="3738563" y="1100138"/>
          <p14:tracePt t="28644" x="3722688" y="1171575"/>
          <p14:tracePt t="28650" x="3722688" y="1204913"/>
          <p14:tracePt t="28660" x="3722688" y="1292225"/>
          <p14:tracePt t="28670" x="3722688" y="1387475"/>
          <p14:tracePt t="28674" x="3746500" y="1427163"/>
          <p14:tracePt t="28684" x="3851275" y="1555750"/>
          <p14:tracePt t="28690" x="3883025" y="1595438"/>
          <p14:tracePt t="28700" x="3962400" y="1666875"/>
          <p14:tracePt t="28710" x="4041775" y="1698625"/>
          <p14:tracePt t="28715" x="4057650" y="1706563"/>
          <p14:tracePt t="28724" x="4129088" y="1706563"/>
          <p14:tracePt t="28736" x="4152900" y="1706563"/>
          <p14:tracePt t="28740" x="4192588" y="1706563"/>
          <p14:tracePt t="28750" x="4225925" y="1674813"/>
          <p14:tracePt t="28756" x="4225925" y="1666875"/>
          <p14:tracePt t="28765" x="4273550" y="1595438"/>
          <p14:tracePt t="28770" x="4281488" y="1579563"/>
          <p14:tracePt t="28782" x="4352925" y="1482725"/>
          <p14:tracePt t="28790" x="4352925" y="1419225"/>
          <p14:tracePt t="28798" x="4352925" y="1387475"/>
          <p14:tracePt t="28806" x="4352925" y="1244600"/>
          <p14:tracePt t="28810" x="4352925" y="1220788"/>
          <p14:tracePt t="28820" x="4344988" y="1108075"/>
          <p14:tracePt t="28832" x="4313238" y="1036638"/>
          <p14:tracePt t="28836" x="4297363" y="1020763"/>
          <p14:tracePt t="28848" x="4257675" y="973138"/>
          <p14:tracePt t="28856" x="4249738" y="973138"/>
          <p14:tracePt t="28862" x="4233863" y="973138"/>
          <p14:tracePt t="28872" x="4200525" y="973138"/>
          <p14:tracePt t="28876" x="4192588" y="973138"/>
          <p14:tracePt t="28886" x="4144963" y="989013"/>
          <p14:tracePt t="28892" x="4144963" y="1004888"/>
          <p14:tracePt t="28902" x="4065588" y="1092200"/>
          <p14:tracePt t="28912" x="4033838" y="1147763"/>
          <p14:tracePt t="28916" x="4025900" y="1155700"/>
          <p14:tracePt t="28926" x="3986213" y="1276350"/>
          <p14:tracePt t="28932" x="3978275" y="1323975"/>
          <p14:tracePt t="28942" x="3978275" y="1435100"/>
          <p14:tracePt t="28952" x="3962400" y="1506538"/>
          <p14:tracePt t="28956" x="3954463" y="1547813"/>
          <p14:tracePt t="28969" x="3914775" y="1714500"/>
          <p14:tracePt t="28972" x="3914775" y="1762125"/>
          <p14:tracePt t="28982" x="3914775" y="1938338"/>
          <p14:tracePt t="28992" x="3914775" y="2049463"/>
          <p14:tracePt t="28998" x="3914775" y="2089150"/>
          <p14:tracePt t="29008" x="3906838" y="2241550"/>
          <p14:tracePt t="29012" x="3898900" y="2257425"/>
          <p14:tracePt t="29022" x="3867150" y="2289175"/>
          <p14:tracePt t="29032" x="3851275" y="2328863"/>
          <p14:tracePt t="29038" x="3825875" y="2336800"/>
          <p14:tracePt t="29048" x="3762375" y="2368550"/>
          <p14:tracePt t="29052" x="3746500" y="2376488"/>
          <p14:tracePt t="29062" x="3643313" y="2392363"/>
          <p14:tracePt t="29072" x="3579813" y="2416175"/>
          <p14:tracePt t="29078" x="3516313" y="2416175"/>
          <p14:tracePt t="29088" x="3332163" y="2432050"/>
          <p14:tracePt t="29094" x="3284538" y="2432050"/>
          <p14:tracePt t="29104" x="3125788" y="2432050"/>
          <p14:tracePt t="29115" x="3021013" y="2432050"/>
          <p14:tracePt t="29118" x="2949575" y="2432050"/>
          <p14:tracePt t="29128" x="2654300" y="2432050"/>
          <p14:tracePt t="29134" x="2582863" y="2432050"/>
          <p14:tracePt t="29144" x="2351088" y="2455863"/>
          <p14:tracePt t="29154" x="2224088" y="2471738"/>
          <p14:tracePt t="29158" x="2192338" y="2479675"/>
          <p14:tracePt t="29168" x="2105025" y="2487613"/>
          <p14:tracePt t="29173" x="2057400" y="2487613"/>
          <p14:tracePt t="29184" x="1960563" y="2527300"/>
          <p14:tracePt t="29194" x="1897063" y="2535238"/>
          <p14:tracePt t="29200" x="1889125" y="2535238"/>
          <p14:tracePt t="29209" x="1873250" y="2543175"/>
          <p14:tracePt t="29220" x="1865313" y="2551113"/>
          <p14:tracePt t="29224" x="1841500" y="2551113"/>
          <p14:tracePt t="29235" x="1817688" y="2576513"/>
          <p14:tracePt t="29240" x="1809750" y="2576513"/>
          <p14:tracePt t="29250" x="1770063" y="2584450"/>
          <p14:tracePt t="29254" x="1754188" y="2592388"/>
          <p14:tracePt t="29265" x="1698625" y="2616200"/>
          <p14:tracePt t="29274" x="1651000" y="2624138"/>
          <p14:tracePt t="29284" x="1585913" y="2624138"/>
          <p14:tracePt t="29290" x="1570038" y="2632075"/>
          <p14:tracePt t="29294" x="1562100" y="2647950"/>
          <p14:tracePt t="29304" x="1538288" y="2647950"/>
          <p14:tracePt t="29316" x="1506538" y="2655888"/>
          <p14:tracePt t="29320" x="1490663" y="2671763"/>
          <p14:tracePt t="29332" x="1458913" y="2679700"/>
          <p14:tracePt t="29336" x="1450975" y="2679700"/>
          <p14:tracePt t="29348" x="1443038" y="2687638"/>
          <p14:tracePt t="29356" x="1435100" y="2687638"/>
          <p14:tracePt t="29436" x="1466850" y="2687638"/>
          <p14:tracePt t="29442" x="1474788" y="2687638"/>
          <p14:tracePt t="29452" x="1514475" y="2687638"/>
          <p14:tracePt t="29456" x="1530350" y="2679700"/>
          <p14:tracePt t="29466" x="1562100" y="2663825"/>
          <p14:tracePt t="29476" x="1570038" y="2647950"/>
          <p14:tracePt t="29482" x="1593850" y="2647950"/>
          <p14:tracePt t="29492" x="1617663" y="2632075"/>
          <p14:tracePt t="29498" x="1625600" y="2632075"/>
          <p14:tracePt t="29506" x="1641475" y="2616200"/>
          <p14:tracePt t="29522" x="1651000" y="2608263"/>
          <p14:tracePt t="29532" x="1658938" y="2608263"/>
          <p14:tracePt t="29538" x="1666875" y="2608263"/>
          <p14:tracePt t="29548" x="1690688" y="2608263"/>
          <p14:tracePt t="29558" x="1698625" y="2608263"/>
          <p14:tracePt t="29562" x="1714500" y="2608263"/>
          <p14:tracePt t="29572" x="1762125" y="2608263"/>
          <p14:tracePt t="29578" x="1778000" y="2608263"/>
          <p14:tracePt t="29588" x="1809750" y="2608263"/>
          <p14:tracePt t="29598" x="1841500" y="2608263"/>
          <p14:tracePt t="29602" x="1873250" y="2608263"/>
          <p14:tracePt t="29612" x="1897063" y="2608263"/>
          <p14:tracePt t="29622" x="1912938" y="2616200"/>
          <p14:tracePt t="29790" x="1920875" y="2616200"/>
          <p14:tracePt t="29800" x="1936750" y="2616200"/>
          <p14:tracePt t="29804" x="1936750" y="2608263"/>
          <p14:tracePt t="29820" x="1936750" y="2584450"/>
          <p14:tracePt t="29830" x="1960563" y="2559050"/>
          <p14:tracePt t="30032" x="1960563" y="2584450"/>
          <p14:tracePt t="30041" x="1960563" y="2600325"/>
          <p14:tracePt t="30046" x="1944688" y="2616200"/>
          <p14:tracePt t="30055" x="1912938" y="2671763"/>
          <p14:tracePt t="30062" x="1912938" y="2679700"/>
          <p14:tracePt t="30072" x="1881188" y="2727325"/>
          <p14:tracePt t="30082" x="1833563" y="2782888"/>
          <p14:tracePt t="30086" x="1833563" y="2798763"/>
          <p14:tracePt t="30098" x="1793875" y="2870200"/>
          <p14:tracePt t="30102" x="1793875" y="2919413"/>
          <p14:tracePt t="30112" x="1770063" y="3038475"/>
          <p14:tracePt t="30122" x="1762125" y="3141663"/>
          <p14:tracePt t="30128" x="1746250" y="3173413"/>
          <p14:tracePt t="30138" x="1722438" y="3325813"/>
          <p14:tracePt t="30142" x="1714500" y="3365500"/>
          <p14:tracePt t="30153" x="1690688" y="3571875"/>
          <p14:tracePt t="30162" x="1651000" y="3724275"/>
          <p14:tracePt t="30168" x="1641475" y="3771900"/>
          <p14:tracePt t="30178" x="1570038" y="3971925"/>
          <p14:tracePt t="30182" x="1562100" y="4003675"/>
          <p14:tracePt t="30192" x="1514475" y="4114800"/>
          <p14:tracePt t="30202" x="1482725" y="4178300"/>
          <p14:tracePt t="30208" x="1450975" y="4210050"/>
          <p14:tracePt t="30219" x="1403350" y="4291013"/>
          <p14:tracePt t="30224" x="1387475" y="4306888"/>
          <p14:tracePt t="30234" x="1379538" y="4322763"/>
          <p14:tracePt t="30244" x="1355725" y="4346575"/>
          <p14:tracePt t="30258" x="1355725" y="4354513"/>
          <p14:tracePt t="30274" x="1347788" y="4354513"/>
          <p14:tracePt t="30284" x="1339850" y="4354513"/>
          <p14:tracePt t="30294" x="1316038" y="4370388"/>
          <p14:tracePt t="30298" x="1308100" y="4370388"/>
          <p14:tracePt t="30324" x="1292225" y="4378325"/>
          <p14:tracePt t="30334" x="1274763" y="4378325"/>
          <p14:tracePt t="30344" x="1258888" y="4378325"/>
          <p14:tracePt t="30354" x="1235075" y="4378325"/>
          <p14:tracePt t="30365" x="1227138" y="4378325"/>
          <p14:tracePt t="30370" x="1219200" y="4378325"/>
          <p14:tracePt t="30381" x="1195388" y="4378325"/>
          <p14:tracePt t="30384" x="1187450" y="4378325"/>
          <p14:tracePt t="30394" x="1179513" y="4378325"/>
          <p14:tracePt t="30404" x="1155700" y="4378325"/>
          <p14:tracePt t="30415" x="1131888" y="4378325"/>
          <p14:tracePt t="30424" x="1116013" y="4370388"/>
          <p14:tracePt t="30434" x="1076325" y="4354513"/>
          <p14:tracePt t="30444" x="1028700" y="4314825"/>
          <p14:tracePt t="30450" x="1020763" y="4306888"/>
          <p14:tracePt t="30460" x="973138" y="4273550"/>
          <p14:tracePt t="30466" x="973138" y="4257675"/>
          <p14:tracePt t="30476" x="957263" y="4241800"/>
          <p14:tracePt t="30486" x="941388" y="4233863"/>
          <p14:tracePt t="30516" x="941388" y="4225925"/>
          <p14:tracePt t="30560" x="941388" y="4217988"/>
          <p14:tracePt t="30566" x="941388" y="4210050"/>
          <p14:tracePt t="30586" x="941388" y="4194175"/>
          <p14:tracePt t="30606" x="949325" y="4194175"/>
          <p14:tracePt t="30612" x="957263" y="4186238"/>
          <p14:tracePt t="30622" x="981075" y="4186238"/>
          <p14:tracePt t="30628" x="989013" y="4186238"/>
          <p14:tracePt t="30636" x="1036638" y="4186238"/>
          <p14:tracePt t="30648" x="1068388" y="4178300"/>
          <p14:tracePt t="30652" x="1084263" y="4178300"/>
          <p14:tracePt t="30662" x="1155700" y="4178300"/>
          <p14:tracePt t="30666" x="1187450" y="4178300"/>
          <p14:tracePt t="30676" x="1274763" y="4178300"/>
          <p14:tracePt t="30688" x="1339850" y="4178300"/>
          <p14:tracePt t="30691" x="1371600" y="4178300"/>
          <p14:tracePt t="30701" x="1530350" y="4178300"/>
          <p14:tracePt t="30708" x="1585913" y="4178300"/>
          <p14:tracePt t="30718" x="1817688" y="4178300"/>
          <p14:tracePt t="30728" x="1944688" y="4178300"/>
          <p14:tracePt t="30732" x="1992313" y="4178300"/>
          <p14:tracePt t="30742" x="2176463" y="4178300"/>
          <p14:tracePt t="30748" x="2208213" y="4178300"/>
          <p14:tracePt t="30758" x="2303463" y="4178300"/>
          <p14:tracePt t="30768" x="2327275" y="4178300"/>
          <p14:tracePt t="30772" x="2335213" y="4178300"/>
          <p14:tracePt t="30782" x="2351088" y="4178300"/>
          <p14:tracePt t="30788" x="2359025" y="4178300"/>
          <p14:tracePt t="30798" x="2374900" y="4178300"/>
          <p14:tracePt t="30808" x="2384425" y="4178300"/>
          <p14:tracePt t="30815" x="2400300" y="4178300"/>
          <p14:tracePt t="30824" x="2447925" y="4170363"/>
          <p14:tracePt t="30828" x="2463800" y="4170363"/>
          <p14:tracePt t="30838" x="2519363" y="4162425"/>
          <p14:tracePt t="30848" x="2543175" y="4162425"/>
          <p14:tracePt t="30858" x="2598738" y="4146550"/>
          <p14:tracePt t="30865" x="2606675" y="4146550"/>
          <p14:tracePt t="30868" x="2614613" y="4146550"/>
          <p14:tracePt t="30877" x="2670175" y="4146550"/>
          <p14:tracePt t="30888" x="2678113" y="4146550"/>
          <p14:tracePt t="30894" x="2686050" y="4146550"/>
          <p14:tracePt t="30904" x="2733675" y="4146550"/>
          <p14:tracePt t="30908" x="2751138" y="4146550"/>
          <p14:tracePt t="30920" x="2790825" y="4146550"/>
          <p14:tracePt t="30931" x="2830513" y="4146550"/>
          <p14:tracePt t="30934" x="2838450" y="4146550"/>
          <p14:tracePt t="30944" x="2925763" y="4146550"/>
          <p14:tracePt t="30950" x="2965450" y="4146550"/>
          <p14:tracePt t="30959" x="3100388" y="4146550"/>
          <p14:tracePt t="30970" x="3189288" y="4146550"/>
          <p14:tracePt t="30974" x="3221038" y="4146550"/>
          <p14:tracePt t="30984" x="3363913" y="4154488"/>
          <p14:tracePt t="30990" x="3427413" y="4154488"/>
          <p14:tracePt t="31000" x="3548063" y="4154488"/>
          <p14:tracePt t="31009" x="3675063" y="4154488"/>
          <p14:tracePt t="31015" x="3714750" y="4154488"/>
          <p14:tracePt t="31024" x="3851275" y="4154488"/>
          <p14:tracePt t="31031" x="3914775" y="4162425"/>
          <p14:tracePt t="31040" x="4033838" y="4162425"/>
          <p14:tracePt t="31050" x="4137025" y="4162425"/>
          <p14:tracePt t="31056" x="4184650" y="4162425"/>
          <p14:tracePt t="31066" x="4408488" y="4162425"/>
          <p14:tracePt t="31072" x="4440238" y="4162425"/>
          <p14:tracePt t="31082" x="4584700" y="4162425"/>
          <p14:tracePt t="31086" x="4616450" y="4162425"/>
          <p14:tracePt t="31099" x="4711700" y="4162425"/>
          <p14:tracePt t="31106" x="4751388" y="4162425"/>
          <p14:tracePt t="31112" x="4767263" y="4162425"/>
          <p14:tracePt t="31122" x="4814888" y="4162425"/>
          <p14:tracePt t="31142" x="4838700" y="4162425"/>
          <p14:tracePt t="31148" x="4846638" y="4162425"/>
          <p14:tracePt t="31162" x="4870450" y="4162425"/>
          <p14:tracePt t="31168" x="4878388" y="4162425"/>
          <p14:tracePt t="31178" x="4910138" y="4146550"/>
          <p14:tracePt t="31188" x="4943475" y="4138613"/>
          <p14:tracePt t="31192" x="4967288" y="4138613"/>
          <p14:tracePt t="31202" x="5038725" y="4130675"/>
          <p14:tracePt t="31208" x="5054600" y="4114800"/>
          <p14:tracePt t="31219" x="5110163" y="4114800"/>
          <p14:tracePt t="31228" x="5141913" y="4106863"/>
          <p14:tracePt t="31232" x="5149850" y="4098925"/>
          <p14:tracePt t="31242" x="5173663" y="4083050"/>
          <p14:tracePt t="31258" x="5189538" y="4083050"/>
          <p14:tracePt t="31268" x="5205413" y="4067175"/>
          <p14:tracePt t="31278" x="5205413" y="4059238"/>
          <p14:tracePt t="31284" x="5205413" y="4051300"/>
          <p14:tracePt t="31288" x="5205413" y="4043363"/>
          <p14:tracePt t="31298" x="5205413" y="4019550"/>
          <p14:tracePt t="31308" x="5213350" y="3995738"/>
          <p14:tracePt t="31315" x="5213350" y="3979863"/>
          <p14:tracePt t="31324" x="5213350" y="3971925"/>
          <p14:tracePt t="31328" x="5213350" y="3963988"/>
          <p14:tracePt t="31338" x="5213350" y="3938588"/>
          <p14:tracePt t="31348" x="5213350" y="3914775"/>
          <p14:tracePt t="31360" x="5213350" y="3890963"/>
          <p14:tracePt t="31366" x="5213350" y="3883025"/>
          <p14:tracePt t="31382" x="5197475" y="3875088"/>
          <p14:tracePt t="31386" x="5189538" y="3867150"/>
          <p14:tracePt t="31399" x="5165725" y="3851275"/>
          <p14:tracePt t="31402" x="5157788" y="3843338"/>
          <p14:tracePt t="31412" x="5094288" y="3827463"/>
          <p14:tracePt t="31422" x="5070475" y="3819525"/>
          <p14:tracePt t="31426" x="5046663" y="3811588"/>
          <p14:tracePt t="31436" x="4943475" y="3811588"/>
          <p14:tracePt t="31441" x="4918075" y="3811588"/>
          <p14:tracePt t="31452" x="4799013" y="3763963"/>
          <p14:tracePt t="31462" x="4703763" y="3740150"/>
          <p14:tracePt t="31469" x="4600575" y="3732213"/>
          <p14:tracePt t="31474" x="4543425" y="3732213"/>
          <p14:tracePt t="31484" x="4352925" y="3716338"/>
          <p14:tracePt t="31494" x="4249738" y="3708400"/>
          <p14:tracePt t="31499" x="4200525" y="3708400"/>
          <p14:tracePt t="31510" x="4057650" y="3708400"/>
          <p14:tracePt t="31515" x="4033838" y="3708400"/>
          <p14:tracePt t="31524" x="3930650" y="3708400"/>
          <p14:tracePt t="31534" x="3843338" y="3708400"/>
          <p14:tracePt t="31540" x="3802063" y="3708400"/>
          <p14:tracePt t="31550" x="3667125" y="3708400"/>
          <p14:tracePt t="31554" x="3627438" y="3708400"/>
          <p14:tracePt t="31565" x="3516313" y="3708400"/>
          <p14:tracePt t="31574" x="3411538" y="3708400"/>
          <p14:tracePt t="31581" x="3379788" y="3708400"/>
          <p14:tracePt t="31590" x="3197225" y="3708400"/>
          <p14:tracePt t="31594" x="3141663" y="3708400"/>
          <p14:tracePt t="31604" x="2933700" y="3708400"/>
          <p14:tracePt t="31616" x="2830513" y="3708400"/>
          <p14:tracePt t="31620" x="2798763" y="3708400"/>
          <p14:tracePt t="31631" x="2662238" y="3708400"/>
          <p14:tracePt t="31635" x="2622550" y="3708400"/>
          <p14:tracePt t="31648" x="2495550" y="3708400"/>
          <p14:tracePt t="31656" x="2447925" y="3708400"/>
          <p14:tracePt t="31659" x="2408238" y="3708400"/>
          <p14:tracePt t="31670" x="2327275" y="3692525"/>
          <p14:tracePt t="31676" x="2311400" y="3692525"/>
          <p14:tracePt t="31686" x="2263775" y="3676650"/>
          <p14:tracePt t="31699" x="2216150" y="3668713"/>
          <p14:tracePt t="31700" x="2200275" y="3668713"/>
          <p14:tracePt t="31710" x="2160588" y="3668713"/>
          <p14:tracePt t="31716" x="2144713" y="3668713"/>
          <p14:tracePt t="31725" x="2049463" y="3668713"/>
          <p14:tracePt t="31736" x="2017713" y="3668713"/>
          <p14:tracePt t="31741" x="1992313" y="3668713"/>
          <p14:tracePt t="31752" x="1865313" y="3668713"/>
          <p14:tracePt t="31756" x="1841500" y="3668713"/>
          <p14:tracePt t="31766" x="1706563" y="3668713"/>
          <p14:tracePt t="31776" x="1658938" y="3668713"/>
          <p14:tracePt t="31782" x="1625600" y="3668713"/>
          <p14:tracePt t="31792" x="1538288" y="3668713"/>
          <p14:tracePt t="31799" x="1506538" y="3668713"/>
          <p14:tracePt t="31805" x="1450975" y="3668713"/>
          <p14:tracePt t="31816" x="1419225" y="3668713"/>
          <p14:tracePt t="31822" x="1411288" y="3668713"/>
          <p14:tracePt t="31832" x="1387475" y="3692525"/>
          <p14:tracePt t="31837" x="1387475" y="3700463"/>
          <p14:tracePt t="31848" x="1379538" y="3756025"/>
          <p14:tracePt t="31858" x="1371600" y="3779838"/>
          <p14:tracePt t="31862" x="1363663" y="3795713"/>
          <p14:tracePt t="31872" x="1363663" y="3867150"/>
          <p14:tracePt t="31878" x="1363663" y="3883025"/>
          <p14:tracePt t="31888" x="1363663" y="3948113"/>
          <p14:tracePt t="31898" x="1363663" y="3995738"/>
          <p14:tracePt t="31902" x="1371600" y="4011613"/>
          <p14:tracePt t="31912" x="1458913" y="4098925"/>
          <p14:tracePt t="31919" x="1474788" y="4114800"/>
          <p14:tracePt t="31928" x="1546225" y="4146550"/>
          <p14:tracePt t="31938" x="1609725" y="4186238"/>
          <p14:tracePt t="31942" x="1625600" y="4186238"/>
          <p14:tracePt t="31954" x="1714500" y="4217988"/>
          <p14:tracePt t="31958" x="1738313" y="4217988"/>
          <p14:tracePt t="31967" x="1841500" y="4241800"/>
          <p14:tracePt t="31978" x="1936750" y="4265613"/>
          <p14:tracePt t="31985" x="1976438" y="4265613"/>
          <p14:tracePt t="31994" x="2112963" y="4265613"/>
          <p14:tracePt t="31998" x="2144713" y="4265613"/>
          <p14:tracePt t="32008" x="2263775" y="4265613"/>
          <p14:tracePt t="32018" x="2351088" y="4265613"/>
          <p14:tracePt t="32024" x="2374900" y="4265613"/>
          <p14:tracePt t="32034" x="2447925" y="4241800"/>
          <p14:tracePt t="32038" x="2463800" y="4233863"/>
          <p14:tracePt t="32048" x="2495550" y="4186238"/>
          <p14:tracePt t="32068" x="2495550" y="4178300"/>
          <p14:tracePt t="32074" x="2495550" y="4162425"/>
          <p14:tracePt t="32196" x="2487613" y="4162425"/>
          <p14:tracePt t="32316" x="2479675" y="4162425"/>
          <p14:tracePt t="32322" x="2471738" y="4178300"/>
          <p14:tracePt t="32332" x="2463800" y="4186238"/>
          <p14:tracePt t="32342" x="2463800" y="4194175"/>
          <p14:tracePt t="32348" x="2455863" y="4194175"/>
          <p14:tracePt t="32356" x="2447925" y="4194175"/>
          <p14:tracePt t="32362" x="2432050" y="4194175"/>
          <p14:tracePt t="32372" x="2408238" y="4202113"/>
          <p14:tracePt t="32382" x="2374900" y="4217988"/>
          <p14:tracePt t="32392" x="2327275" y="4217988"/>
          <p14:tracePt t="32398" x="2319338" y="4217988"/>
          <p14:tracePt t="32402" x="2319338" y="4225925"/>
          <p14:tracePt t="32412" x="2287588" y="4241800"/>
          <p14:tracePt t="32422" x="2247900" y="4249738"/>
          <p14:tracePt t="32432" x="2224088" y="4257675"/>
          <p14:tracePt t="32438" x="2224088" y="4265613"/>
          <p14:tracePt t="32468" x="2216150" y="4273550"/>
          <p14:tracePt t="32608" x="2216150" y="4265613"/>
          <p14:tracePt t="32614" x="2216150" y="4249738"/>
          <p14:tracePt t="32623" x="2247900" y="4233863"/>
          <p14:tracePt t="32628" x="2255838" y="4225925"/>
          <p14:tracePt t="32638" x="2303463" y="4154488"/>
          <p14:tracePt t="32644" x="2319338" y="4138613"/>
          <p14:tracePt t="32654" x="2439988" y="3956050"/>
          <p14:tracePt t="32664" x="2527300" y="3827463"/>
          <p14:tracePt t="32670" x="2566988" y="3787775"/>
          <p14:tracePt t="32681" x="2733675" y="3587750"/>
          <p14:tracePt t="32684" x="2790825" y="3532188"/>
          <p14:tracePt t="32694" x="3076575" y="3221038"/>
          <p14:tracePt t="32704" x="3252788" y="3070225"/>
          <p14:tracePt t="32709" x="3332163" y="3014663"/>
          <p14:tracePt t="32720" x="3698875" y="2782888"/>
          <p14:tracePt t="32724" x="3810000" y="2735263"/>
          <p14:tracePt t="32735" x="4368800" y="2471738"/>
          <p14:tracePt t="32744" x="4814888" y="2216150"/>
          <p14:tracePt t="32750" x="4975225" y="2105025"/>
          <p14:tracePt t="32760" x="5740400" y="1770063"/>
          <p14:tracePt t="32766" x="5843588" y="1730375"/>
          <p14:tracePt t="32775" x="6434138" y="1619250"/>
          <p14:tracePt t="32786" x="6967538" y="1538288"/>
          <p14:tracePt t="32790" x="7143750" y="1506538"/>
          <p14:tracePt t="32800" x="8083550" y="1411288"/>
          <p14:tracePt t="32806" x="8235950" y="1387475"/>
          <p14:tracePt t="32816" x="8896350" y="1260475"/>
          <p14:tracePt t="33108" x="8793163" y="1308100"/>
          <p14:tracePt t="33114" x="8729663" y="1331913"/>
          <p14:tracePt t="33124" x="8529638" y="1387475"/>
          <p14:tracePt t="33128" x="8497888" y="1387475"/>
          <p14:tracePt t="33138" x="8450263" y="1395413"/>
          <p14:tracePt t="33188" x="8442325" y="1395413"/>
          <p14:tracePt t="33198" x="8442325" y="1379538"/>
          <p14:tracePt t="33204" x="8442325" y="1355725"/>
          <p14:tracePt t="33214" x="8450263" y="1339850"/>
          <p14:tracePt t="33220" x="8474075" y="1316038"/>
          <p14:tracePt t="33231" x="8482013" y="1292225"/>
          <p14:tracePt t="33234" x="8482013" y="1284288"/>
          <p14:tracePt t="33244" x="8489950" y="1268413"/>
          <p14:tracePt t="33260" x="8497888" y="1260475"/>
          <p14:tracePt t="33324" x="8458200" y="1316038"/>
          <p14:tracePt t="33330" x="8450263" y="1323975"/>
          <p14:tracePt t="33340" x="8402638" y="1347788"/>
          <p14:tracePt t="33350" x="8394700" y="1371600"/>
          <p14:tracePt t="33355" x="8378825" y="1379538"/>
          <p14:tracePt t="33366" x="8347075" y="1387475"/>
          <p14:tracePt t="33386" x="8339138" y="1387475"/>
          <p14:tracePt t="33400" x="8331200" y="1387475"/>
          <p14:tracePt t="33410" x="8331200" y="1379538"/>
          <p14:tracePt t="33420" x="8331200" y="1347788"/>
          <p14:tracePt t="33431" x="8331200" y="1316038"/>
          <p14:tracePt t="33436" x="8355013" y="1300163"/>
          <p14:tracePt t="33451" x="8362950" y="1292225"/>
          <p14:tracePt t="33511" x="8362950" y="1300163"/>
          <p14:tracePt t="33516" x="8362950" y="1316038"/>
          <p14:tracePt t="33526" x="8362950" y="1347788"/>
          <p14:tracePt t="33532" x="8362950" y="1371600"/>
          <p14:tracePt t="33541" x="8355013" y="1395413"/>
          <p14:tracePt t="33551" x="8355013" y="1403350"/>
          <p14:tracePt t="33564" x="8355013" y="1411288"/>
          <p14:tracePt t="33588" x="8355013" y="1419225"/>
          <p14:tracePt t="33602" x="8378825" y="1419225"/>
          <p14:tracePt t="33608" x="8394700" y="1403350"/>
          <p14:tracePt t="33614" x="8410575" y="1387475"/>
          <p14:tracePt t="33621" x="8450263" y="1323975"/>
          <p14:tracePt t="33632" x="8489950" y="1260475"/>
          <p14:tracePt t="33638" x="8505825" y="1252538"/>
          <p14:tracePt t="33648" x="8537575" y="1212850"/>
          <p14:tracePt t="33654" x="8537575" y="1204913"/>
          <p14:tracePt t="33662" x="8545513" y="1195388"/>
          <p14:tracePt t="33704" x="8545513" y="1212850"/>
          <p14:tracePt t="33714" x="8505825" y="1220788"/>
          <p14:tracePt t="33718" x="8489950" y="1260475"/>
          <p14:tracePt t="33728" x="8458200" y="1300163"/>
          <p14:tracePt t="33734" x="8450263" y="1323975"/>
          <p14:tracePt t="33743" x="8442325" y="1355725"/>
          <p14:tracePt t="33754" x="8434388" y="1371600"/>
          <p14:tracePt t="33758" x="8426450" y="1379538"/>
          <p14:tracePt t="33824" x="8426450" y="1363663"/>
          <p14:tracePt t="33864" x="8410575" y="1347788"/>
          <p14:tracePt t="33874" x="8355013" y="1379538"/>
          <p14:tracePt t="33880" x="8339138" y="1387475"/>
          <p14:tracePt t="33889" x="8202613" y="1514475"/>
          <p14:tracePt t="33894" x="8170863" y="1522413"/>
          <p14:tracePt t="33904" x="7972425" y="1674813"/>
          <p14:tracePt t="33915" x="7893050" y="1754188"/>
          <p14:tracePt t="33919" x="7835900" y="1785938"/>
          <p14:tracePt t="33931" x="7542213" y="1970088"/>
          <p14:tracePt t="33936" x="7469188" y="2017713"/>
          <p14:tracePt t="33948" x="7086600" y="2184400"/>
          <p14:tracePt t="33956" x="6792913" y="2352675"/>
          <p14:tracePt t="33960" x="6696075" y="2400300"/>
          <p14:tracePt t="33970" x="6289675" y="2632075"/>
          <p14:tracePt t="33976" x="6226175" y="2663825"/>
          <p14:tracePt t="33986" x="5883275" y="2854325"/>
          <p14:tracePt t="33998" x="5667375" y="2982913"/>
          <p14:tracePt t="34001" x="5588000" y="3030538"/>
          <p14:tracePt t="34010" x="5245100" y="3278188"/>
          <p14:tracePt t="34016" x="5157788" y="3333750"/>
          <p14:tracePt t="34026" x="4767263" y="3621088"/>
          <p14:tracePt t="34036" x="4551363" y="3763963"/>
          <p14:tracePt t="34042" x="4471988" y="3827463"/>
          <p14:tracePt t="34052" x="4168775" y="4043363"/>
          <p14:tracePt t="34056" x="4097338" y="4098925"/>
          <p14:tracePt t="34066" x="3875088" y="4306888"/>
          <p14:tracePt t="34076" x="3794125" y="4394200"/>
          <p14:tracePt t="34082" x="3762375" y="4418013"/>
          <p14:tracePt t="34092" x="3722688" y="4473575"/>
          <p14:tracePt t="34098" x="3722688" y="4481513"/>
          <p14:tracePt t="34178" x="3714750" y="4481513"/>
          <p14:tracePt t="34188" x="3698875" y="4481513"/>
          <p14:tracePt t="34198" x="3690938" y="4481513"/>
          <p14:tracePt t="34208" x="3675063" y="4481513"/>
          <p14:tracePt t="34215" x="3659188" y="4481513"/>
          <p14:tracePt t="34222" x="3643313" y="4481513"/>
          <p14:tracePt t="34228" x="3619500" y="4473575"/>
          <p14:tracePt t="34238" x="3587750" y="4473575"/>
          <p14:tracePt t="34248" x="3563938" y="4473575"/>
          <p14:tracePt t="34252" x="3556000" y="4473575"/>
          <p14:tracePt t="34258" x="3540125" y="4473575"/>
          <p14:tracePt t="34268" x="3476625" y="4465638"/>
          <p14:tracePt t="34278" x="3427413" y="4465638"/>
          <p14:tracePt t="34284" x="3395663" y="4457700"/>
          <p14:tracePt t="34294" x="3348038" y="4449763"/>
          <p14:tracePt t="34298" x="3308350" y="4433888"/>
          <p14:tracePt t="34308" x="3197225" y="4394200"/>
          <p14:tracePt t="34319" x="3165475" y="4394200"/>
          <p14:tracePt t="34324" x="3149600" y="4394200"/>
          <p14:tracePt t="34334" x="3092450" y="4386263"/>
          <p14:tracePt t="34344" x="3068638" y="4386263"/>
          <p14:tracePt t="34348" x="3021013" y="4378325"/>
          <p14:tracePt t="34358" x="2989263" y="4378325"/>
          <p14:tracePt t="34364" x="2949575" y="4378325"/>
          <p14:tracePt t="34374" x="2814638" y="4378325"/>
          <p14:tracePt t="34381" x="2782888" y="4378325"/>
          <p14:tracePt t="34390" x="2701925" y="4378325"/>
          <p14:tracePt t="34400" x="2638425" y="4378325"/>
          <p14:tracePt t="34403" x="2614613" y="4378325"/>
          <p14:tracePt t="34414" x="2535238" y="4378325"/>
          <p14:tracePt t="34420" x="2511425" y="4378325"/>
          <p14:tracePt t="34431" x="2416175" y="4378325"/>
          <p14:tracePt t="34440" x="2343150" y="4378325"/>
          <p14:tracePt t="34443" x="2319338" y="4378325"/>
          <p14:tracePt t="34454" x="2192338" y="4378325"/>
          <p14:tracePt t="34460" x="2160588" y="4378325"/>
          <p14:tracePt t="34470" x="2025650" y="4354513"/>
          <p14:tracePt t="34481" x="1944688" y="4330700"/>
          <p14:tracePt t="34484" x="1889125" y="4322763"/>
          <p14:tracePt t="34498" x="1754188" y="4298950"/>
          <p14:tracePt t="34500" x="1714500" y="4298950"/>
          <p14:tracePt t="34510" x="1609725" y="4273550"/>
          <p14:tracePt t="34520" x="1546225" y="4265613"/>
          <p14:tracePt t="34526" x="1538288" y="4265613"/>
          <p14:tracePt t="34536" x="1490663" y="4265613"/>
          <p14:tracePt t="34540" x="1482725" y="4257675"/>
          <p14:tracePt t="34551" x="1458913" y="4241800"/>
          <p14:tracePt t="34586" x="1450975" y="4241800"/>
          <p14:tracePt t="34596" x="1435100" y="4241800"/>
          <p14:tracePt t="34602" x="1419225" y="4233863"/>
          <p14:tracePt t="34614" x="1395413" y="4233863"/>
          <p14:tracePt t="34616" x="1387475" y="4225925"/>
          <p14:tracePt t="34622" x="1379538" y="4225925"/>
          <p14:tracePt t="34632" x="1331913" y="4210050"/>
          <p14:tracePt t="34642" x="1308100" y="4194175"/>
          <p14:tracePt t="34647" x="1284288" y="4186238"/>
          <p14:tracePt t="34656" x="1243013" y="4162425"/>
          <p14:tracePt t="34664" x="1235075" y="4162425"/>
          <p14:tracePt t="34672" x="1227138" y="4154488"/>
          <p14:tracePt t="34758" x="1219200" y="4154488"/>
          <p14:tracePt t="34768" x="1203325" y="4138613"/>
          <p14:tracePt t="34778" x="1195388" y="4130675"/>
          <p14:tracePt t="34792" x="1179513" y="4122738"/>
          <p14:tracePt t="34808" x="1171575" y="4106863"/>
          <p14:tracePt t="34818" x="1131888" y="4075113"/>
          <p14:tracePt t="34828" x="1123950" y="4075113"/>
          <p14:tracePt t="34834" x="1100138" y="4051300"/>
          <p14:tracePt t="34844" x="1076325" y="4027488"/>
          <p14:tracePt t="34854" x="1052513" y="3995738"/>
          <p14:tracePt t="34864" x="1044575" y="3995738"/>
          <p14:tracePt t="34882" x="1004888" y="3971925"/>
          <p14:tracePt t="34884" x="989013" y="3948113"/>
          <p14:tracePt t="34887" x="981075" y="3938588"/>
          <p14:tracePt t="34898" x="949325" y="3922713"/>
          <p14:tracePt t="34908" x="933450" y="3914775"/>
          <p14:tracePt t="34934" x="917575" y="3906838"/>
          <p14:tracePt t="34954" x="900113" y="3906838"/>
          <p14:tracePt t="34964" x="876300" y="3890963"/>
          <p14:tracePt t="34970" x="868363" y="3890963"/>
          <p14:tracePt t="34981" x="804863" y="3890963"/>
          <p14:tracePt t="34994" x="773113" y="3890963"/>
          <p14:tracePt t="35004" x="725488" y="3890963"/>
          <p14:tracePt t="35010" x="717550" y="3890963"/>
          <p14:tracePt t="35020" x="685800" y="3914775"/>
          <p14:tracePt t="35024" x="685800" y="3922713"/>
          <p14:tracePt t="35034" x="685800" y="3948113"/>
          <p14:tracePt t="35044" x="685800" y="3971925"/>
          <p14:tracePt t="35050" x="685800" y="3987800"/>
          <p14:tracePt t="35060" x="725488" y="4035425"/>
          <p14:tracePt t="35066" x="733425" y="4043363"/>
          <p14:tracePt t="35076" x="812800" y="4059238"/>
          <p14:tracePt t="35086" x="836613" y="4059238"/>
          <p14:tracePt t="35090" x="868363" y="4059238"/>
          <p14:tracePt t="35101" x="965200" y="4059238"/>
          <p14:tracePt t="35106" x="973138" y="4059238"/>
          <p14:tracePt t="35116" x="1012825" y="4059238"/>
          <p14:tracePt t="35126" x="1028700" y="4051300"/>
          <p14:tracePt t="35131" x="1036638" y="4035425"/>
          <p14:tracePt t="35140" x="1036638" y="4011613"/>
          <p14:tracePt t="35156" x="1036638" y="3956050"/>
          <p14:tracePt t="35166" x="1036638" y="3948113"/>
          <p14:tracePt t="35170" x="1036638" y="3938588"/>
          <p14:tracePt t="35182" x="1028700" y="3914775"/>
          <p14:tracePt t="35186" x="1012825" y="3890963"/>
          <p14:tracePt t="35197" x="996950" y="3890963"/>
          <p14:tracePt t="35206" x="973138" y="3890963"/>
          <p14:tracePt t="35214" x="965200" y="3890963"/>
          <p14:tracePt t="35222" x="892175" y="3890963"/>
          <p14:tracePt t="35226" x="876300" y="3890963"/>
          <p14:tracePt t="35236" x="804863" y="3922713"/>
          <p14:tracePt t="35247" x="781050" y="3930650"/>
          <p14:tracePt t="35252" x="757238" y="3948113"/>
          <p14:tracePt t="35265" x="741363" y="3971925"/>
          <p14:tracePt t="35266" x="725488" y="3987800"/>
          <p14:tracePt t="35276" x="725488" y="4019550"/>
          <p14:tracePt t="35286" x="725488" y="4043363"/>
          <p14:tracePt t="35298" x="725488" y="4051300"/>
          <p14:tracePt t="35308" x="725488" y="4059238"/>
          <p14:tracePt t="35318" x="773113" y="4083050"/>
          <p14:tracePt t="35328" x="781050" y="4083050"/>
          <p14:tracePt t="35331" x="796925" y="4083050"/>
          <p14:tracePt t="35342" x="828675" y="4083050"/>
          <p14:tracePt t="35352" x="844550" y="4083050"/>
          <p14:tracePt t="35358" x="860425" y="4075113"/>
          <p14:tracePt t="35378" x="860425" y="4051300"/>
          <p14:tracePt t="35382" x="860425" y="4043363"/>
          <p14:tracePt t="35438" x="860425" y="4035425"/>
          <p14:tracePt t="35686" x="852488" y="4043363"/>
          <p14:tracePt t="35740" x="844550" y="4051300"/>
          <p14:tracePt t="35902" x="844550" y="4059238"/>
          <p14:tracePt t="35908" x="844550" y="4067175"/>
          <p14:tracePt t="35922" x="852488" y="4083050"/>
          <p14:tracePt t="35932" x="876300" y="4106863"/>
          <p14:tracePt t="35938" x="900113" y="4114800"/>
          <p14:tracePt t="35948" x="965200" y="4154488"/>
          <p14:tracePt t="35952" x="989013" y="4154488"/>
          <p14:tracePt t="35965" x="1092200" y="4202113"/>
          <p14:tracePt t="35972" x="1187450" y="4225925"/>
          <p14:tracePt t="35978" x="1227138" y="4225925"/>
          <p14:tracePt t="35988" x="1450975" y="4298950"/>
          <p14:tracePt t="35994" x="1498600" y="4322763"/>
          <p14:tracePt t="36004" x="1690688" y="4346575"/>
          <p14:tracePt t="36014" x="1754188" y="4354513"/>
          <p14:tracePt t="36018" x="1785938" y="4354513"/>
          <p14:tracePt t="36027" x="1865313" y="4362450"/>
          <p14:tracePt t="36035" x="1881188" y="4362450"/>
          <p14:tracePt t="36044" x="1912938" y="4362450"/>
          <p14:tracePt t="36054" x="1920875" y="4362450"/>
          <p14:tracePt t="36058" x="1928813" y="4362450"/>
          <p14:tracePt t="36068" x="1936750" y="4362450"/>
          <p14:tracePt t="36084" x="1952625" y="4362450"/>
          <p14:tracePt t="36094" x="1976438" y="4362450"/>
          <p14:tracePt t="36110" x="1992313" y="4362450"/>
          <p14:tracePt t="36120" x="2000250" y="4362450"/>
          <p14:tracePt t="36134" x="2008188" y="4362450"/>
          <p14:tracePt t="36150" x="2017713" y="4362450"/>
          <p14:tracePt t="36164" x="2025650" y="4362450"/>
          <p14:tracePt t="36174" x="2033588" y="4362450"/>
          <p14:tracePt t="36184" x="2041525" y="4362450"/>
          <p14:tracePt t="36194" x="2049463" y="4362450"/>
          <p14:tracePt t="36204" x="2057400" y="4362450"/>
          <p14:tracePt t="36216" x="2065338" y="4362450"/>
          <p14:tracePt t="36226" x="2089150" y="4338638"/>
          <p14:tracePt t="36231" x="2089150" y="4330700"/>
          <p14:tracePt t="36256" x="2097088" y="4322763"/>
          <p14:tracePt t="36286" x="2097088" y="4314825"/>
          <p14:tracePt t="36300" x="2097088" y="4306888"/>
          <p14:tracePt t="36310" x="2097088" y="4298950"/>
          <p14:tracePt t="36326" x="2097088" y="4281488"/>
          <p14:tracePt t="36336" x="2097088" y="4273550"/>
          <p14:tracePt t="36341" x="2097088" y="4265613"/>
          <p14:tracePt t="36352" x="2097088" y="4257675"/>
          <p14:tracePt t="36366" x="2097088" y="4233863"/>
          <p14:tracePt t="36376" x="2097088" y="4210050"/>
          <p14:tracePt t="36386" x="2097088" y="4202113"/>
          <p14:tracePt t="36392" x="2073275" y="4186238"/>
          <p14:tracePt t="36406" x="2073275" y="4178300"/>
          <p14:tracePt t="36448" x="2057400" y="4170363"/>
          <p14:tracePt t="36468" x="2049463" y="4154488"/>
          <p14:tracePt t="36472" x="2041525" y="4146550"/>
          <p14:tracePt t="36482" x="2025650" y="4146550"/>
          <p14:tracePt t="36488" x="2017713" y="4146550"/>
          <p14:tracePt t="36498" x="1984375" y="4138613"/>
          <p14:tracePt t="36508" x="1928813" y="4130675"/>
          <p14:tracePt t="36514" x="1905000" y="4122738"/>
          <p14:tracePt t="36518" x="1889125" y="4122738"/>
          <p14:tracePt t="36528" x="1809750" y="4098925"/>
          <p14:tracePt t="36538" x="1730375" y="4090988"/>
          <p14:tracePt t="36542" x="1722438" y="4090988"/>
          <p14:tracePt t="36552" x="1585913" y="4090988"/>
          <p14:tracePt t="36558" x="1562100" y="4090988"/>
          <p14:tracePt t="36568" x="1435100" y="4067175"/>
          <p14:tracePt t="36578" x="1347788" y="4043363"/>
          <p14:tracePt t="36584" x="1300163" y="4035425"/>
          <p14:tracePt t="36594" x="1179513" y="4035425"/>
          <p14:tracePt t="36598" x="1155700" y="4035425"/>
          <p14:tracePt t="36608" x="1036638" y="4011613"/>
          <p14:tracePt t="36618" x="973138" y="4011613"/>
          <p14:tracePt t="36624" x="949325" y="4011613"/>
          <p14:tracePt t="36634" x="925513" y="4003675"/>
          <p14:tracePt t="36638" x="908050" y="4003675"/>
          <p14:tracePt t="36996" x="941388" y="4019550"/>
          <p14:tracePt t="37002" x="965200" y="4027488"/>
          <p14:tracePt t="37012" x="1036638" y="4067175"/>
          <p14:tracePt t="37022" x="1147763" y="4090988"/>
          <p14:tracePt t="37028" x="1179513" y="4106863"/>
          <p14:tracePt t="37038" x="1403350" y="4202113"/>
          <p14:tracePt t="37042" x="1450975" y="4202113"/>
          <p14:tracePt t="37052" x="1722438" y="4291013"/>
          <p14:tracePt t="37064" x="1841500" y="4314825"/>
          <p14:tracePt t="37067" x="1873250" y="4330700"/>
          <p14:tracePt t="37078" x="2025650" y="4354513"/>
          <p14:tracePt t="37082" x="2049463" y="4362450"/>
          <p14:tracePt t="37092" x="2097088" y="4362450"/>
          <p14:tracePt t="37102" x="2120900" y="4362450"/>
          <p14:tracePt t="37108" x="2128838" y="4362450"/>
          <p14:tracePt t="37118" x="2152650" y="4362450"/>
          <p14:tracePt t="37128" x="2160588" y="4362450"/>
          <p14:tracePt t="37134" x="2168525" y="4362450"/>
          <p14:tracePt t="37148" x="2176463" y="4362450"/>
          <p14:tracePt t="37158" x="2184400" y="4362450"/>
          <p14:tracePt t="37168" x="2192338" y="4362450"/>
          <p14:tracePt t="37178" x="2200275" y="4362450"/>
          <p14:tracePt t="37208" x="2208213" y="4362450"/>
          <p14:tracePt t="37218" x="2216150" y="4362450"/>
          <p14:tracePt t="37456" x="2216150" y="4354513"/>
          <p14:tracePt t="37459" x="2216150" y="4346575"/>
          <p14:tracePt t="37470" x="2200275" y="4330700"/>
          <p14:tracePt t="37482" x="2192338" y="4322763"/>
          <p14:tracePt t="37486" x="2184400" y="4314825"/>
          <p14:tracePt t="37497" x="2144713" y="4291013"/>
          <p14:tracePt t="37502" x="2136775" y="4281488"/>
          <p14:tracePt t="37514" x="2105025" y="4257675"/>
          <p14:tracePt t="37522" x="2097088" y="4249738"/>
          <p14:tracePt t="37526" x="2097088" y="4241800"/>
          <p14:tracePt t="37536" x="2089150" y="4241800"/>
          <p14:tracePt t="37547" x="2081213" y="4233863"/>
          <p14:tracePt t="37564" x="2073275" y="4225925"/>
          <p14:tracePt t="37612" x="2057400" y="4210050"/>
          <p14:tracePt t="37632" x="2049463" y="4194175"/>
          <p14:tracePt t="37652" x="2049463" y="4186238"/>
          <p14:tracePt t="37668" x="2041525" y="4186238"/>
          <p14:tracePt t="37672" x="2033588" y="4186238"/>
          <p14:tracePt t="37688" x="2017713" y="4178300"/>
          <p14:tracePt t="37784" x="2008188" y="4170363"/>
          <p14:tracePt t="37804" x="2000250" y="4162425"/>
          <p14:tracePt t="37818" x="1992313" y="4154488"/>
          <p14:tracePt t="38000" x="1984375" y="4154488"/>
          <p14:tracePt t="38020" x="1984375" y="4162425"/>
          <p14:tracePt t="38026" x="1984375" y="4170363"/>
          <p14:tracePt t="38036" x="1992313" y="4202113"/>
          <p14:tracePt t="38046" x="2008188" y="4217988"/>
          <p14:tracePt t="38050" x="2017713" y="4217988"/>
          <p14:tracePt t="38064" x="2057400" y="4233863"/>
          <p14:tracePt t="38072" x="2065338" y="4233863"/>
          <p14:tracePt t="38076" x="2073275" y="4233863"/>
          <p14:tracePt t="38086" x="2081213" y="4233863"/>
          <p14:tracePt t="38091" x="2097088" y="4233863"/>
          <p14:tracePt t="38102" x="2144713" y="4233863"/>
          <p14:tracePt t="38106" x="2152650" y="4233863"/>
          <p14:tracePt t="38116" x="2192338" y="4233863"/>
          <p14:tracePt t="38126" x="2216150" y="4233863"/>
          <p14:tracePt t="38142" x="2232025" y="4233863"/>
          <p14:tracePt t="38147" x="2239963" y="4233863"/>
          <p14:tracePt t="38156" x="2263775" y="4217988"/>
          <p14:tracePt t="38166" x="2263775" y="4186238"/>
          <p14:tracePt t="38180" x="2263775" y="4170363"/>
          <p14:tracePt t="38188" x="2263775" y="4162425"/>
          <p14:tracePt t="38197" x="2263775" y="4154488"/>
          <p14:tracePt t="38298" x="2271713" y="4154488"/>
          <p14:tracePt t="38304" x="2279650" y="4154488"/>
          <p14:tracePt t="38314" x="2287588" y="4154488"/>
          <p14:tracePt t="38318" x="2295525" y="4162425"/>
          <p14:tracePt t="38328" x="2295525" y="4170363"/>
          <p14:tracePt t="38334" x="2311400" y="4170363"/>
          <p14:tracePt t="38344" x="2343150" y="4202113"/>
          <p14:tracePt t="38348" x="2351088" y="4202113"/>
          <p14:tracePt t="38358" x="2400300" y="4202113"/>
          <p14:tracePt t="38367" x="2424113" y="4202113"/>
          <p14:tracePt t="38374" x="2432050" y="4202113"/>
          <p14:tracePt t="38384" x="2439988" y="4202113"/>
          <p14:tracePt t="38388" x="2447925" y="4202113"/>
          <p14:tracePt t="38400" x="2455863" y="4194175"/>
          <p14:tracePt t="38490" x="2463800" y="4186238"/>
          <p14:tracePt t="38500" x="2471738" y="4186238"/>
          <p14:tracePt t="38510" x="2479675" y="4186238"/>
          <p14:tracePt t="38520" x="2535238" y="4186238"/>
          <p14:tracePt t="38530" x="2566988" y="4186238"/>
          <p14:tracePt t="38536" x="2574925" y="4186238"/>
          <p14:tracePt t="38547" x="2630488" y="4186238"/>
          <p14:tracePt t="38550" x="2654300" y="4186238"/>
          <p14:tracePt t="38560" x="2709863" y="4186238"/>
          <p14:tracePt t="38570" x="2725738" y="4186238"/>
          <p14:tracePt t="38576" x="2741613" y="4186238"/>
          <p14:tracePt t="38586" x="2751138" y="4186238"/>
          <p14:tracePt t="38589" x="2790825" y="4178300"/>
          <p14:tracePt t="38600" x="2814638" y="4162425"/>
          <p14:tracePt t="38610" x="2830513" y="4138613"/>
          <p14:tracePt t="38616" x="2838450" y="4130675"/>
          <p14:tracePt t="38626" x="2862263" y="4106863"/>
          <p14:tracePt t="38636" x="2870200" y="4098925"/>
          <p14:tracePt t="38642" x="2870200" y="4090988"/>
          <p14:tracePt t="38652" x="2878138" y="4075113"/>
          <p14:tracePt t="38664" x="2886075" y="4067175"/>
          <p14:tracePt t="38742" x="2894013" y="4067175"/>
          <p14:tracePt t="38748" x="2901950" y="4075113"/>
          <p14:tracePt t="38762" x="2909888" y="4075113"/>
          <p14:tracePt t="38772" x="2917825" y="4083050"/>
          <p14:tracePt t="38780" x="2933700" y="4114800"/>
          <p14:tracePt t="38788" x="2941638" y="4130675"/>
          <p14:tracePt t="38791" x="2957513" y="4154488"/>
          <p14:tracePt t="38802" x="3028950" y="4217988"/>
          <p14:tracePt t="38814" x="3092450" y="4225925"/>
          <p14:tracePt t="38819" x="3133725" y="4233863"/>
          <p14:tracePt t="38830" x="3221038" y="4249738"/>
          <p14:tracePt t="38831" x="3244850" y="4249738"/>
          <p14:tracePt t="38842" x="3268663" y="4249738"/>
          <p14:tracePt t="38852" x="3276600" y="4249738"/>
          <p14:tracePt t="38858" x="3284538" y="4249738"/>
          <p14:tracePt t="38868" x="3292475" y="4249738"/>
          <p14:tracePt t="38895" x="3292475" y="4233863"/>
          <p14:tracePt t="38899" x="3292475" y="4225925"/>
          <p14:tracePt t="38907" x="3292475" y="4217988"/>
          <p14:tracePt t="38914" x="3300413" y="4217988"/>
          <p14:tracePt t="38924" x="3308350" y="4202113"/>
          <p14:tracePt t="38934" x="3308350" y="4194175"/>
          <p14:tracePt t="38937" x="3316288" y="4186238"/>
          <p14:tracePt t="38980" x="3324225" y="4170363"/>
          <p14:tracePt t="39222" x="3332163" y="4170363"/>
          <p14:tracePt t="39232" x="3348038" y="4170363"/>
          <p14:tracePt t="39246" x="3363913" y="4170363"/>
          <p14:tracePt t="39255" x="3379788" y="4170363"/>
          <p14:tracePt t="39272" x="3403600" y="4170363"/>
          <p14:tracePt t="39276" x="3419475" y="4170363"/>
          <p14:tracePt t="39286" x="3451225" y="4170363"/>
          <p14:tracePt t="39297" x="3508375" y="4170363"/>
          <p14:tracePt t="39302" x="3524250" y="4170363"/>
          <p14:tracePt t="39314" x="3627438" y="4162425"/>
          <p14:tracePt t="39318" x="3675063" y="4154488"/>
          <p14:tracePt t="39330" x="3794125" y="4114800"/>
          <p14:tracePt t="39338" x="3859213" y="4106863"/>
          <p14:tracePt t="39342" x="3890963" y="4083050"/>
          <p14:tracePt t="39352" x="3922713" y="4051300"/>
          <p14:tracePt t="39358" x="3930650" y="4043363"/>
          <p14:tracePt t="39369" x="3946525" y="4027488"/>
          <p14:tracePt t="39379" x="3954463" y="4027488"/>
          <p14:tracePt t="39528" x="3954463" y="4035425"/>
          <p14:tracePt t="39544" x="3954463" y="4043363"/>
          <p14:tracePt t="39553" x="3946525" y="4083050"/>
          <p14:tracePt t="39560" x="3938588" y="4090988"/>
          <p14:tracePt t="39570" x="3938588" y="4106863"/>
          <p14:tracePt t="39580" x="3930650" y="4138613"/>
          <p14:tracePt t="39590" x="3930650" y="4170363"/>
          <p14:tracePt t="39594" x="3930650" y="4178300"/>
          <p14:tracePt t="39600" x="3930650" y="4186238"/>
          <p14:tracePt t="39610" x="3930650" y="4225925"/>
          <p14:tracePt t="39620" x="3930650" y="4233863"/>
          <p14:tracePt t="39624" x="3930650" y="4241800"/>
          <p14:tracePt t="39634" x="3954463" y="4257675"/>
          <p14:tracePt t="39644" x="3970338" y="4273550"/>
          <p14:tracePt t="39650" x="3970338" y="4281488"/>
          <p14:tracePt t="39660" x="3978275" y="4281488"/>
          <p14:tracePt t="39670" x="3994150" y="4281488"/>
          <p14:tracePt t="39676" x="4002088" y="4281488"/>
          <p14:tracePt t="39690" x="4017963" y="4281488"/>
          <p14:tracePt t="39700" x="4041775" y="4281488"/>
          <p14:tracePt t="39706" x="4049713" y="4281488"/>
          <p14:tracePt t="39716" x="4073525" y="4273550"/>
          <p14:tracePt t="39720" x="4089400" y="4265613"/>
          <p14:tracePt t="39730" x="4121150" y="4241800"/>
          <p14:tracePt t="39740" x="4137025" y="4225925"/>
          <p14:tracePt t="39747" x="4144963" y="4210050"/>
          <p14:tracePt t="39756" x="4152900" y="4194175"/>
          <p14:tracePt t="39760" x="4152900" y="4178300"/>
          <p14:tracePt t="39770" x="4168775" y="4162425"/>
          <p14:tracePt t="39782" x="4176713" y="4154488"/>
          <p14:tracePt t="39792" x="4184650" y="4138613"/>
          <p14:tracePt t="39797" x="4192588" y="4138613"/>
          <p14:tracePt t="39806" x="4192588" y="4130675"/>
          <p14:tracePt t="39882" x="4200525" y="4138613"/>
          <p14:tracePt t="39892" x="4217988" y="4154488"/>
          <p14:tracePt t="39902" x="4225925" y="4154488"/>
          <p14:tracePt t="39907" x="4249738" y="4170363"/>
          <p14:tracePt t="39918" x="4265613" y="4178300"/>
          <p14:tracePt t="39921" x="4273550" y="4186238"/>
          <p14:tracePt t="39932" x="4289425" y="4210050"/>
          <p14:tracePt t="39942" x="4329113" y="4210050"/>
          <p14:tracePt t="39948" x="4329113" y="4217988"/>
          <p14:tracePt t="39958" x="4352925" y="4217988"/>
          <p14:tracePt t="39963" x="4376738" y="4217988"/>
          <p14:tracePt t="39972" x="4400550" y="4217988"/>
          <p14:tracePt t="39982" x="4432300" y="4217988"/>
          <p14:tracePt t="39988" x="4440238" y="4217988"/>
          <p14:tracePt t="39998" x="4471988" y="4210050"/>
          <p14:tracePt t="40002" x="4487863" y="4202113"/>
          <p14:tracePt t="40014" x="4519613" y="4186238"/>
          <p14:tracePt t="40024" x="4527550" y="4170363"/>
          <p14:tracePt t="40030" x="4535488" y="4162425"/>
          <p14:tracePt t="40038" x="4551363" y="4138613"/>
          <p14:tracePt t="40044" x="4551363" y="4130675"/>
          <p14:tracePt t="40054" x="4567238" y="4114800"/>
          <p14:tracePt t="40124" x="4567238" y="4138613"/>
          <p14:tracePt t="40134" x="4584700" y="4162425"/>
          <p14:tracePt t="40144" x="4592638" y="4186238"/>
          <p14:tracePt t="40154" x="4608513" y="4210050"/>
          <p14:tracePt t="40160" x="4616450" y="4217988"/>
          <p14:tracePt t="40164" x="4624388" y="4217988"/>
          <p14:tracePt t="40173" x="4624388" y="4225925"/>
          <p14:tracePt t="40184" x="4656138" y="4225925"/>
          <p14:tracePt t="40194" x="4679950" y="4225925"/>
          <p14:tracePt t="40200" x="4687888" y="4225925"/>
          <p14:tracePt t="40204" x="4695825" y="4225925"/>
          <p14:tracePt t="40214" x="4735513" y="4202113"/>
          <p14:tracePt t="40224" x="4743450" y="4194175"/>
          <p14:tracePt t="40230" x="4751388" y="4194175"/>
          <p14:tracePt t="40240" x="4775200" y="4178300"/>
          <p14:tracePt t="40247" x="4783138" y="4170363"/>
          <p14:tracePt t="40256" x="4799013" y="4162425"/>
          <p14:tracePt t="40306" x="4806950" y="4154488"/>
          <p14:tracePt t="40315" x="4814888" y="4154488"/>
          <p14:tracePt t="40336" x="4838700" y="4154488"/>
          <p14:tracePt t="40346" x="4854575" y="4170363"/>
          <p14:tracePt t="40349" x="4862513" y="4178300"/>
          <p14:tracePt t="40363" x="4878388" y="4186238"/>
          <p14:tracePt t="40367" x="4894263" y="4202113"/>
          <p14:tracePt t="40376" x="4926013" y="4202113"/>
          <p14:tracePt t="40386" x="4959350" y="4202113"/>
          <p14:tracePt t="40392" x="4967288" y="4202113"/>
          <p14:tracePt t="40402" x="4999038" y="4202113"/>
          <p14:tracePt t="40406" x="5006975" y="4202113"/>
          <p14:tracePt t="40416" x="5054600" y="4178300"/>
          <p14:tracePt t="40426" x="5070475" y="4178300"/>
          <p14:tracePt t="40432" x="5086350" y="4170363"/>
          <p14:tracePt t="40442" x="5110163" y="4146550"/>
          <p14:tracePt t="40447" x="5118100" y="4130675"/>
          <p14:tracePt t="40456" x="5126038" y="4122738"/>
          <p14:tracePt t="40478" x="5133975" y="4114800"/>
          <p14:tracePt t="40482" x="5133975" y="4106863"/>
          <p14:tracePt t="40492" x="5133975" y="4098925"/>
          <p14:tracePt t="40498" x="5141913" y="4090988"/>
          <p14:tracePt t="40860" x="5157788" y="4090988"/>
          <p14:tracePt t="40996" x="5165725" y="4090988"/>
          <p14:tracePt t="41002" x="5173663" y="4090988"/>
          <p14:tracePt t="47190" x="5189538" y="4090988"/>
          <p14:tracePt t="47283" x="7940675" y="2559050"/>
          <p14:tracePt t="47292" x="7062788" y="2854325"/>
          <p14:tracePt t="47298" x="6265863" y="3213100"/>
          <p14:tracePt t="47308" x="5795963" y="3429000"/>
          <p14:tracePt t="47318" x="5700713" y="3484563"/>
          <p14:tracePt t="47322" x="5692775" y="3492500"/>
          <p14:tracePt t="47333" x="5684838" y="3532188"/>
          <p14:tracePt t="47338" x="5667375" y="3540125"/>
          <p14:tracePt t="47368" x="5667375" y="3548063"/>
          <p14:tracePt t="47378" x="5676900" y="3548063"/>
          <p14:tracePt t="47388" x="5692775" y="3548063"/>
          <p14:tracePt t="47404" x="5716588" y="3548063"/>
          <p14:tracePt t="47414" x="5724525" y="3548063"/>
          <p14:tracePt t="47418" x="5732463" y="3548063"/>
          <p14:tracePt t="47429" x="5740400" y="3540125"/>
          <p14:tracePt t="47514" x="5732463" y="3540125"/>
          <p14:tracePt t="47520" x="5708650" y="3540125"/>
          <p14:tracePt t="47524" x="5700713" y="3548063"/>
          <p14:tracePt t="47534" x="5676900" y="3563938"/>
          <p14:tracePt t="47540" x="5627688" y="3605213"/>
          <p14:tracePt t="47550" x="5588000" y="3629025"/>
          <p14:tracePt t="47562" x="5524500" y="3676650"/>
          <p14:tracePt t="47564" x="5508625" y="3684588"/>
          <p14:tracePt t="47574" x="5484813" y="3692525"/>
          <p14:tracePt t="47580" x="5476875" y="3700463"/>
          <p14:tracePt t="47590" x="5468938" y="3708400"/>
          <p14:tracePt t="47601" x="5453063" y="3708400"/>
          <p14:tracePt t="47610" x="5453063" y="3716338"/>
          <p14:tracePt t="47614" x="5445125" y="3724275"/>
          <p14:tracePt t="47620" x="5421313" y="3748088"/>
          <p14:tracePt t="47630" x="5413375" y="3756025"/>
          <p14:tracePt t="47640" x="5389563" y="3779838"/>
          <p14:tracePt t="47646" x="5365750" y="3787775"/>
          <p14:tracePt t="47655" x="5341938" y="3811588"/>
          <p14:tracePt t="47667" x="5326063" y="3811588"/>
          <p14:tracePt t="47670" x="5326063" y="3819525"/>
          <p14:tracePt t="47680" x="5318125" y="3819525"/>
          <p14:tracePt t="47742" x="5310188" y="3827463"/>
          <p14:tracePt t="47752" x="5300663" y="3827463"/>
          <p14:tracePt t="47762" x="5284788" y="3827463"/>
          <p14:tracePt t="47776" x="5268913" y="3827463"/>
          <p14:tracePt t="47782" x="5213350" y="3827463"/>
          <p14:tracePt t="47792" x="5165725" y="3827463"/>
          <p14:tracePt t="47802" x="5046663" y="3827463"/>
          <p14:tracePt t="47806" x="5014913" y="3827463"/>
          <p14:tracePt t="47816" x="4959350" y="3803650"/>
          <p14:tracePt t="47821" x="4894263" y="3795713"/>
          <p14:tracePt t="47832" x="4870450" y="3795713"/>
          <p14:tracePt t="47841" x="4806950" y="3779838"/>
          <p14:tracePt t="47862" x="4791075" y="3771900"/>
          <p14:tracePt t="47882" x="4775200" y="3763963"/>
          <p14:tracePt t="47888" x="4767263" y="3763963"/>
          <p14:tracePt t="47898" x="4727575" y="3763963"/>
          <p14:tracePt t="47902" x="4640263" y="3748088"/>
          <p14:tracePt t="47912" x="4559300" y="3740150"/>
          <p14:tracePt t="47922" x="4440238" y="3700463"/>
          <p14:tracePt t="47929" x="4416425" y="3700463"/>
          <p14:tracePt t="47938" x="4337050" y="3684588"/>
          <p14:tracePt t="47942" x="4321175" y="3684588"/>
          <p14:tracePt t="47952" x="4289425" y="3684588"/>
          <p14:tracePt t="47962" x="4273550" y="3676650"/>
          <p14:tracePt t="47967" x="4265613" y="3676650"/>
          <p14:tracePt t="47979" x="4257675" y="3676650"/>
          <p14:tracePt t="47983" x="4233863" y="3676650"/>
          <p14:tracePt t="47996" x="4225925" y="3676650"/>
          <p14:tracePt t="48004" x="4184650" y="3676650"/>
          <p14:tracePt t="48007" x="4176713" y="3676650"/>
          <p14:tracePt t="48018" x="4121150" y="3676650"/>
          <p14:tracePt t="48024" x="4057650" y="3676650"/>
          <p14:tracePt t="48034" x="3994150" y="3676650"/>
          <p14:tracePt t="48046" x="3875088" y="3676650"/>
          <p14:tracePt t="48048" x="3851275" y="3676650"/>
          <p14:tracePt t="48058" x="3810000" y="3676650"/>
          <p14:tracePt t="48064" x="3722688" y="3676650"/>
          <p14:tracePt t="48074" x="3659188" y="3676650"/>
          <p14:tracePt t="48084" x="3556000" y="3676650"/>
          <p14:tracePt t="48090" x="3540125" y="3676650"/>
          <p14:tracePt t="48100" x="3508375" y="3676650"/>
          <p14:tracePt t="48104" x="3476625" y="3676650"/>
          <p14:tracePt t="48114" x="3451225" y="3676650"/>
          <p14:tracePt t="48124" x="3419475" y="3676650"/>
          <p14:tracePt t="48134" x="3411538" y="3676650"/>
          <p14:tracePt t="48146" x="3395663" y="3676650"/>
          <p14:tracePt t="48162" x="3387725" y="3676650"/>
          <p14:tracePt t="48164" x="3379788" y="3676650"/>
          <p14:tracePt t="48174" x="3363913" y="3676650"/>
          <p14:tracePt t="48180" x="3355975" y="3676650"/>
          <p14:tracePt t="48183" x="3324225" y="3676650"/>
          <p14:tracePt t="48196" x="3284538" y="3676650"/>
          <p14:tracePt t="48206" x="3205163" y="3676650"/>
          <p14:tracePt t="48212" x="3181350" y="3676650"/>
          <p14:tracePt t="48220" x="3125788" y="3676650"/>
          <p14:tracePt t="48226" x="3052763" y="3676650"/>
          <p14:tracePt t="48236" x="3005138" y="3676650"/>
          <p14:tracePt t="48246" x="2949575" y="3676650"/>
          <p14:tracePt t="48250" x="2933700" y="3676650"/>
          <p14:tracePt t="48296" x="2917825" y="3676650"/>
          <p14:tracePt t="48300" x="2909888" y="3676650"/>
          <p14:tracePt t="48306" x="2901950" y="3676650"/>
          <p14:tracePt t="48316" x="2886075" y="3676650"/>
          <p14:tracePt t="48326" x="2846388" y="3676650"/>
          <p14:tracePt t="48342" x="2782888" y="3676650"/>
          <p14:tracePt t="48346" x="2751138" y="3676650"/>
          <p14:tracePt t="48356" x="2701925" y="3676650"/>
          <p14:tracePt t="48366" x="2662238" y="3676650"/>
          <p14:tracePt t="48372" x="2646363" y="3676650"/>
          <p14:tracePt t="48382" x="2598738" y="3676650"/>
          <p14:tracePt t="48385" x="2582863" y="3676650"/>
          <p14:tracePt t="48396" x="2527300" y="3676650"/>
          <p14:tracePt t="48406" x="2495550" y="3676650"/>
          <p14:tracePt t="48412" x="2487613" y="3676650"/>
          <p14:tracePt t="48426" x="2479675" y="3676650"/>
          <p14:tracePt t="48438" x="2471738" y="3676650"/>
          <p14:tracePt t="48448" x="2463800" y="3676650"/>
          <p14:tracePt t="48458" x="2455863" y="3676650"/>
          <p14:tracePt t="48462" x="2447925" y="3676650"/>
          <p14:tracePt t="48468" x="2432050" y="3676650"/>
          <p14:tracePt t="48479" x="2400300" y="3676650"/>
          <p14:tracePt t="48488" x="2311400" y="3684588"/>
          <p14:tracePt t="48492" x="2287588" y="3684588"/>
          <p14:tracePt t="48502" x="2208213" y="3708400"/>
          <p14:tracePt t="48508" x="2120900" y="3716338"/>
          <p14:tracePt t="48518" x="2017713" y="3716338"/>
          <p14:tracePt t="48529" x="1825625" y="3732213"/>
          <p14:tracePt t="48532" x="1801813" y="3732213"/>
          <p14:tracePt t="48542" x="1714500" y="3756025"/>
          <p14:tracePt t="48548" x="1617663" y="3787775"/>
          <p14:tracePt t="48558" x="1554163" y="3787775"/>
          <p14:tracePt t="48568" x="1522413" y="3803650"/>
          <p14:tracePt t="48584" x="1514475" y="3803650"/>
          <p14:tracePt t="48587" x="1506538" y="3811588"/>
          <p14:tracePt t="48599" x="1490663" y="3819525"/>
          <p14:tracePt t="48608" x="1490663" y="3827463"/>
          <p14:tracePt t="48614" x="1474788" y="3827463"/>
          <p14:tracePt t="48629" x="1466850" y="3827463"/>
          <p14:tracePt t="48637" x="1450975" y="3827463"/>
          <p14:tracePt t="48648" x="1435100" y="3835400"/>
          <p14:tracePt t="48653" x="1435100" y="3843338"/>
          <p14:tracePt t="48664" x="1411288" y="3851275"/>
          <p14:tracePt t="48669" x="1339850" y="3859213"/>
          <p14:tracePt t="48679" x="1292225" y="3890963"/>
          <p14:tracePt t="48689" x="1195388" y="3898900"/>
          <p14:tracePt t="48696" x="1147763" y="3922713"/>
          <p14:tracePt t="48704" x="1100138" y="3930650"/>
          <p14:tracePt t="48713" x="1044575" y="3948113"/>
          <p14:tracePt t="48720" x="1004888" y="3995738"/>
          <p14:tracePt t="48734" x="1004888" y="4003675"/>
          <p14:tracePt t="48746" x="1004888" y="4019550"/>
          <p14:tracePt t="48750" x="1004888" y="4051300"/>
          <p14:tracePt t="48762" x="1004888" y="4067175"/>
          <p14:tracePt t="48770" x="1012825" y="4122738"/>
          <p14:tracePt t="48774" x="1020763" y="4130675"/>
          <p14:tracePt t="48786" x="1044575" y="4170363"/>
          <p14:tracePt t="48790" x="1076325" y="4210050"/>
          <p14:tracePt t="48800" x="1116013" y="4249738"/>
          <p14:tracePt t="48812" x="1211263" y="4338638"/>
          <p14:tracePt t="48816" x="1227138" y="4354513"/>
          <p14:tracePt t="48826" x="1274763" y="4370388"/>
          <p14:tracePt t="48830" x="1355725" y="4418013"/>
          <p14:tracePt t="48840" x="1403350" y="4441825"/>
          <p14:tracePt t="48850" x="1514475" y="4473575"/>
          <p14:tracePt t="48856" x="1554163" y="4505325"/>
          <p14:tracePt t="48867" x="1633538" y="4529138"/>
          <p14:tracePt t="48870" x="1706563" y="4545013"/>
          <p14:tracePt t="48880" x="1801813" y="4592638"/>
          <p14:tracePt t="48890" x="1952625" y="4616450"/>
          <p14:tracePt t="48896" x="2000250" y="4633913"/>
          <p14:tracePt t="48906" x="2112963" y="4665663"/>
          <p14:tracePt t="48912" x="2255838" y="4681538"/>
          <p14:tracePt t="48922" x="2366963" y="4689475"/>
          <p14:tracePt t="48933" x="2598738" y="4737100"/>
          <p14:tracePt t="48935" x="2678113" y="4745038"/>
          <p14:tracePt t="48946" x="2846388" y="4768850"/>
          <p14:tracePt t="48952" x="3005138" y="4784725"/>
          <p14:tracePt t="48962" x="3157538" y="4784725"/>
          <p14:tracePt t="48972" x="3403600" y="4800600"/>
          <p14:tracePt t="48976" x="3467100" y="4808538"/>
          <p14:tracePt t="48986" x="3603625" y="4808538"/>
          <p14:tracePt t="48992" x="3746500" y="4808538"/>
          <p14:tracePt t="49002" x="3930650" y="4808538"/>
          <p14:tracePt t="49012" x="4297363" y="4808538"/>
          <p14:tracePt t="49018" x="4384675" y="4808538"/>
          <p14:tracePt t="49029" x="4543425" y="4808538"/>
          <p14:tracePt t="49032" x="4695825" y="4808538"/>
          <p14:tracePt t="49042" x="4822825" y="4808538"/>
          <p14:tracePt t="49052" x="5054600" y="4808538"/>
          <p14:tracePt t="49058" x="5062538" y="4808538"/>
          <p14:tracePt t="49068" x="5110163" y="4808538"/>
          <p14:tracePt t="49072" x="5118100" y="4800600"/>
          <p14:tracePt t="49082" x="5141913" y="4784725"/>
          <p14:tracePt t="49092" x="5173663" y="4768850"/>
          <p14:tracePt t="49102" x="5181600" y="4752975"/>
          <p14:tracePt t="49108" x="5189538" y="4752975"/>
          <p14:tracePt t="49112" x="5213350" y="4737100"/>
          <p14:tracePt t="49124" x="5245100" y="4713288"/>
          <p14:tracePt t="49134" x="5326063" y="4665663"/>
          <p14:tracePt t="49138" x="5349875" y="4665663"/>
          <p14:tracePt t="49148" x="5389563" y="4641850"/>
          <p14:tracePt t="49154" x="5445125" y="4608513"/>
          <p14:tracePt t="49164" x="5492750" y="4576763"/>
          <p14:tracePt t="49174" x="5540375" y="4521200"/>
          <p14:tracePt t="49179" x="5556250" y="4481513"/>
          <p14:tracePt t="49187" x="5580063" y="4449763"/>
          <p14:tracePt t="49195" x="5588000" y="4418013"/>
          <p14:tracePt t="49204" x="5619750" y="4370388"/>
          <p14:tracePt t="49214" x="5667375" y="4281488"/>
          <p14:tracePt t="49218" x="5676900" y="4249738"/>
          <p14:tracePt t="49229" x="5708650" y="4194175"/>
          <p14:tracePt t="49234" x="5732463" y="4114800"/>
          <p14:tracePt t="49246" x="5748338" y="4075113"/>
          <p14:tracePt t="49254" x="5756275" y="3987800"/>
          <p14:tracePt t="49262" x="5756275" y="3963988"/>
          <p14:tracePt t="49270" x="5756275" y="3883025"/>
          <p14:tracePt t="49274" x="5756275" y="3811588"/>
          <p14:tracePt t="49284" x="5756275" y="3795713"/>
          <p14:tracePt t="49296" x="5756275" y="3763963"/>
          <p14:tracePt t="49314" x="5756275" y="3756025"/>
          <p14:tracePt t="49324" x="5756275" y="3748088"/>
          <p14:tracePt t="49333" x="5748338" y="3740150"/>
          <p14:tracePt t="49340" x="5732463" y="3740150"/>
          <p14:tracePt t="49350" x="5708650" y="3740150"/>
          <p14:tracePt t="49355" x="5651500" y="3740150"/>
          <p14:tracePt t="49365" x="5619750" y="3732213"/>
          <p14:tracePt t="49376" x="5540375" y="3732213"/>
          <p14:tracePt t="49379" x="5508625" y="3732213"/>
          <p14:tracePt t="49390" x="5476875" y="3732213"/>
          <p14:tracePt t="49396" x="5429250" y="3732213"/>
          <p14:tracePt t="49406" x="5397500" y="3732213"/>
          <p14:tracePt t="49416" x="5341938" y="3732213"/>
          <p14:tracePt t="49426" x="5326063" y="3732213"/>
          <p14:tracePt t="49436" x="5300663" y="3732213"/>
          <p14:tracePt t="49446" x="5284788" y="3732213"/>
          <p14:tracePt t="49455" x="5205413" y="3740150"/>
          <p14:tracePt t="49462" x="5197475" y="3756025"/>
          <p14:tracePt t="49472" x="5173663" y="3771900"/>
          <p14:tracePt t="49475" x="5157788" y="3771900"/>
          <p14:tracePt t="49486" x="5133975" y="3787775"/>
          <p14:tracePt t="49496" x="5126038" y="3795713"/>
          <p14:tracePt t="49502" x="5118100" y="3803650"/>
          <p14:tracePt t="49512" x="5118100" y="3811588"/>
          <p14:tracePt t="49516" x="5110163" y="3827463"/>
          <p14:tracePt t="49555" x="5110163" y="3843338"/>
          <p14:tracePt t="49582" x="5110163" y="3851275"/>
          <p14:tracePt t="49592" x="5110163" y="3859213"/>
          <p14:tracePt t="49607" x="5110163" y="3867150"/>
          <p14:tracePt t="49618" x="5110163" y="3883025"/>
          <p14:tracePt t="49628" x="5118100" y="3890963"/>
          <p14:tracePt t="49631" x="5126038" y="3898900"/>
          <p14:tracePt t="49638" x="5133975" y="3898900"/>
          <p14:tracePt t="49649" x="5141913" y="3906838"/>
          <p14:tracePt t="49677" x="5149850" y="3906838"/>
          <p14:tracePt t="49718" x="5165725" y="3906838"/>
          <p14:tracePt t="49734" x="5173663" y="3914775"/>
          <p14:tracePt t="49784" x="5181600" y="3914775"/>
          <p14:tracePt t="49798" x="5213350" y="3914775"/>
          <p14:tracePt t="49808" x="5237163" y="3914775"/>
          <p14:tracePt t="49819" x="5268913" y="3914775"/>
          <p14:tracePt t="49824" x="5276850" y="3914775"/>
          <p14:tracePt t="49833" x="5284788" y="3914775"/>
          <p14:tracePt t="49839" x="5292725" y="3906838"/>
          <p14:tracePt t="50232" x="5300663" y="3906838"/>
          <p14:tracePt t="50242" x="5334000" y="3906838"/>
          <p14:tracePt t="50251" x="5357813" y="3906838"/>
          <p14:tracePt t="50258" x="5405438" y="3914775"/>
          <p14:tracePt t="50267" x="5413375" y="3914775"/>
          <p14:tracePt t="50279" x="5429250" y="3914775"/>
          <p14:tracePt t="50288" x="5437188" y="3914775"/>
          <p14:tracePt t="50295" x="5445125" y="3914775"/>
          <p14:tracePt t="50298" x="5461000" y="3914775"/>
          <p14:tracePt t="50308" x="5476875" y="3914775"/>
          <p14:tracePt t="50317" x="5484813" y="3914775"/>
          <p14:tracePt t="50354" x="5492750" y="3914775"/>
          <p14:tracePt t="50378" x="5492750" y="3906838"/>
          <p14:tracePt t="50399" x="5484813" y="3906838"/>
          <p14:tracePt t="50470" x="5468938" y="3906838"/>
          <p14:tracePt t="50480" x="5461000" y="3922713"/>
          <p14:tracePt t="50483" x="5461000" y="3930650"/>
          <p14:tracePt t="50494" x="5445125" y="3963988"/>
          <p14:tracePt t="50500" x="5445125" y="3971925"/>
          <p14:tracePt t="50512" x="5437188" y="3971925"/>
          <p14:tracePt t="50520" x="5413375" y="3995738"/>
          <p14:tracePt t="50536" x="5405438" y="4003675"/>
          <p14:tracePt t="50540" x="5397500" y="4035425"/>
          <p14:tracePt t="50560" x="5389563" y="4043363"/>
          <p14:tracePt t="50570" x="5381625" y="4043363"/>
          <p14:tracePt t="50580" x="5381625" y="4051300"/>
          <p14:tracePt t="50590" x="5373688" y="4067175"/>
          <p14:tracePt t="50600" x="5365750" y="4083050"/>
          <p14:tracePt t="50878" x="5365750" y="4090988"/>
          <p14:tracePt t="50928" x="5365750" y="4098925"/>
          <p14:tracePt t="50938" x="5365750" y="4106863"/>
          <p14:tracePt t="50944" x="5349875" y="4122738"/>
          <p14:tracePt t="50954" x="5326063" y="4170363"/>
          <p14:tracePt t="50964" x="5276850" y="4210050"/>
          <p14:tracePt t="50969" x="5245100" y="4233863"/>
          <p14:tracePt t="50980" x="5157788" y="4257675"/>
          <p14:tracePt t="50984" x="5046663" y="4298950"/>
          <p14:tracePt t="50995" x="4910138" y="4346575"/>
          <p14:tracePt t="51004" x="4719638" y="4370388"/>
          <p14:tracePt t="51012" x="4656138" y="4386263"/>
          <p14:tracePt t="51019" x="4471988" y="4410075"/>
          <p14:tracePt t="51024" x="4152900" y="4449763"/>
          <p14:tracePt t="51034" x="3898900" y="4481513"/>
          <p14:tracePt t="51045" x="3379788" y="4497388"/>
          <p14:tracePt t="51050" x="3284538" y="4497388"/>
          <p14:tracePt t="51063" x="3084513" y="4497388"/>
          <p14:tracePt t="51064" x="2933700" y="4497388"/>
          <p14:tracePt t="51076" x="2822575" y="4497388"/>
          <p14:tracePt t="51086" x="2654300" y="4497388"/>
          <p14:tracePt t="51090" x="2622550" y="4497388"/>
          <p14:tracePt t="51100" x="2551113" y="4497388"/>
          <p14:tracePt t="51106" x="2511425" y="4497388"/>
          <p14:tracePt t="51116" x="2471738" y="4497388"/>
          <p14:tracePt t="51126" x="2366963" y="4497388"/>
          <p14:tracePt t="51130" x="2343150" y="4497388"/>
          <p14:tracePt t="51140" x="2303463" y="4497388"/>
          <p14:tracePt t="51146" x="2255838" y="4497388"/>
          <p14:tracePt t="51156" x="2176463" y="4473575"/>
          <p14:tracePt t="51166" x="2081213" y="4449763"/>
          <p14:tracePt t="51170" x="2073275" y="4449763"/>
          <p14:tracePt t="51180" x="2025650" y="4441825"/>
          <p14:tracePt t="51186" x="2000250" y="4433888"/>
          <p14:tracePt t="51196" x="1928813" y="4410075"/>
          <p14:tracePt t="51206" x="1833563" y="4378325"/>
          <p14:tracePt t="51212" x="1785938" y="4378325"/>
          <p14:tracePt t="51222" x="1698625" y="4362450"/>
          <p14:tracePt t="51226" x="1633538" y="4362450"/>
          <p14:tracePt t="51235" x="1562100" y="4354513"/>
          <p14:tracePt t="51246" x="1443038" y="4346575"/>
          <p14:tracePt t="51251" x="1427163" y="4346575"/>
          <p14:tracePt t="51262" x="1395413" y="4330700"/>
          <p14:tracePt t="51265" x="1347788" y="4330700"/>
          <p14:tracePt t="51276" x="1284288" y="4330700"/>
          <p14:tracePt t="51286" x="1203325" y="4314825"/>
          <p14:tracePt t="51291" x="1171575" y="4314825"/>
          <p14:tracePt t="51302" x="1147763" y="4298950"/>
          <p14:tracePt t="51308" x="1123950" y="4298950"/>
          <p14:tracePt t="51318" x="1100138" y="4291013"/>
          <p14:tracePt t="51328" x="1084263" y="4281488"/>
          <p14:tracePt t="51332" x="1076325" y="4281488"/>
          <p14:tracePt t="51428" x="1076325" y="4273550"/>
          <p14:tracePt t="51448" x="1068388" y="4265613"/>
          <p14:tracePt t="51454" x="1060450" y="4249738"/>
          <p14:tracePt t="51463" x="1060450" y="4241800"/>
          <p14:tracePt t="51467" x="1060450" y="4233863"/>
          <p14:tracePt t="51478" x="1044575" y="4217988"/>
          <p14:tracePt t="51488" x="1044575" y="4202113"/>
          <p14:tracePt t="51498" x="1036638" y="4186238"/>
          <p14:tracePt t="51503" x="1036638" y="4178300"/>
          <p14:tracePt t="51508" x="1036638" y="4162425"/>
          <p14:tracePt t="51517" x="1036638" y="4138613"/>
          <p14:tracePt t="51528" x="1028700" y="4090988"/>
          <p14:tracePt t="51545" x="1028700" y="4075113"/>
          <p14:tracePt t="51550" x="1028700" y="4067175"/>
          <p14:tracePt t="51562" x="1028700" y="4059238"/>
          <p14:tracePt t="51570" x="1028700" y="4051300"/>
          <p14:tracePt t="52890" x="1028700" y="4043363"/>
          <p14:tracePt t="52956" x="1036638" y="4043363"/>
          <p14:tracePt t="52967" x="1036638" y="4051300"/>
          <p14:tracePt t="52974" x="1044575" y="4051300"/>
          <p14:tracePt t="52978" x="1060450" y="4067175"/>
          <p14:tracePt t="52984" x="1068388" y="4083050"/>
          <p14:tracePt t="52996" x="1076325" y="4098925"/>
          <p14:tracePt t="53004" x="1092200" y="4122738"/>
          <p14:tracePt t="53018" x="1092200" y="4138613"/>
          <p14:tracePt t="53024" x="1100138" y="4154488"/>
          <p14:tracePt t="53040" x="1100138" y="4162425"/>
          <p14:tracePt t="53045" x="1108075" y="4162425"/>
          <p14:tracePt t="53084" x="1108075" y="4170363"/>
          <p14:tracePt t="53104" x="1108075" y="4178300"/>
          <p14:tracePt t="53113" x="1108075" y="4186238"/>
          <p14:tracePt t="53123" x="1108075" y="4194175"/>
          <p14:tracePt t="53144" x="1108075" y="4210050"/>
          <p14:tracePt t="54622" x="1108075" y="4202113"/>
          <p14:tracePt t="54642" x="1108075" y="4194175"/>
          <p14:tracePt t="54647" x="1116013" y="4186238"/>
          <p14:tracePt t="54674" x="1116013" y="4178300"/>
          <p14:tracePt t="54678" x="1123950" y="4162425"/>
          <p14:tracePt t="54688" x="1131888" y="4146550"/>
          <p14:tracePt t="54698" x="1131888" y="4138613"/>
          <p14:tracePt t="54708" x="1139825" y="4130675"/>
          <p14:tracePt t="54718" x="1155700" y="4114800"/>
          <p14:tracePt t="54728" x="1171575" y="4083050"/>
          <p14:tracePt t="54733" x="1187450" y="4067175"/>
          <p14:tracePt t="54745" x="1203325" y="4059238"/>
          <p14:tracePt t="54748" x="1227138" y="4043363"/>
          <p14:tracePt t="54761" x="1274763" y="4003675"/>
          <p14:tracePt t="54770" x="1371600" y="3971925"/>
          <p14:tracePt t="54774" x="1387475" y="3971925"/>
          <p14:tracePt t="54784" x="1458913" y="3938588"/>
          <p14:tracePt t="54790" x="1538288" y="3906838"/>
          <p14:tracePt t="54800" x="1617663" y="3875088"/>
          <p14:tracePt t="54811" x="1754188" y="3811588"/>
          <p14:tracePt t="54815" x="1801813" y="3787775"/>
          <p14:tracePt t="54824" x="1897063" y="3740150"/>
          <p14:tracePt t="54830" x="1992313" y="3684588"/>
          <p14:tracePt t="54840" x="2089150" y="3621088"/>
          <p14:tracePt t="54850" x="2279650" y="3524250"/>
          <p14:tracePt t="54854" x="2343150" y="3500438"/>
          <p14:tracePt t="54864" x="2424113" y="3405188"/>
          <p14:tracePt t="54870" x="2527300" y="3294063"/>
          <p14:tracePt t="54880" x="2582863" y="3197225"/>
          <p14:tracePt t="54890" x="2717800" y="2878138"/>
          <p14:tracePt t="54896" x="2751138" y="2814638"/>
          <p14:tracePt t="54906" x="2830513" y="2687638"/>
          <p14:tracePt t="54911" x="2886075" y="2584450"/>
          <p14:tracePt t="54920" x="2941638" y="2424113"/>
          <p14:tracePt t="54930" x="3028950" y="2224088"/>
          <p14:tracePt t="54936" x="3052763" y="2200275"/>
          <p14:tracePt t="54946" x="3109913" y="2144713"/>
          <p14:tracePt t="54950" x="3197225" y="2089150"/>
          <p14:tracePt t="54961" x="3236913" y="2033588"/>
          <p14:tracePt t="54970" x="3268663" y="1985963"/>
          <p14:tracePt t="54979" x="3276600" y="1978025"/>
          <p14:tracePt t="54986" x="3292475" y="1946275"/>
          <p14:tracePt t="54992" x="3324225" y="1881188"/>
          <p14:tracePt t="55002" x="3332163" y="1857375"/>
          <p14:tracePt t="55012" x="3363913" y="1793875"/>
          <p14:tracePt t="55016" x="3363913" y="1785938"/>
          <p14:tracePt t="55029" x="3363913" y="1770063"/>
          <p14:tracePt t="55032" x="3371850" y="1762125"/>
          <p14:tracePt t="55042" x="3379788" y="1746250"/>
          <p14:tracePt t="55052" x="3379788" y="1730375"/>
          <p14:tracePt t="55056" x="3387725" y="1722438"/>
          <p14:tracePt t="55066" x="3395663" y="1706563"/>
          <p14:tracePt t="55072" x="3403600" y="1690688"/>
          <p14:tracePt t="55082" x="3411538" y="1690688"/>
          <p14:tracePt t="55092" x="3411538" y="1674813"/>
          <p14:tracePt t="55096" x="3411538" y="1666875"/>
          <p14:tracePt t="55108" x="3419475" y="1658938"/>
          <p14:tracePt t="55122" x="3419475" y="1651000"/>
          <p14:tracePt t="55132" x="3443288" y="1619250"/>
          <p14:tracePt t="55138" x="3451225" y="1611313"/>
          <p14:tracePt t="55148" x="3451225" y="1603375"/>
          <p14:tracePt t="55152" x="3451225" y="1587500"/>
          <p14:tracePt t="55162" x="3459163" y="1587500"/>
          <p14:tracePt t="55171" x="3476625" y="1538288"/>
          <p14:tracePt t="55188" x="3476625" y="1522413"/>
          <p14:tracePt t="55192" x="3476625" y="1498600"/>
          <p14:tracePt t="55212" x="3476625" y="1490663"/>
          <p14:tracePt t="55228" x="3476625" y="1482725"/>
          <p14:tracePt t="55254" x="3476625" y="1474788"/>
          <p14:tracePt t="55267" x="3476625" y="1466850"/>
          <p14:tracePt t="55274" x="3476625" y="1458913"/>
          <p14:tracePt t="55284" x="3476625" y="1450975"/>
          <p14:tracePt t="55298" x="3476625" y="1435100"/>
          <p14:tracePt t="55308" x="3476625" y="1427163"/>
          <p14:tracePt t="55314" x="3484563" y="1419225"/>
          <p14:tracePt t="55323" x="3484563" y="1411288"/>
          <p14:tracePt t="55340" x="3484563" y="1395413"/>
          <p14:tracePt t="55350" x="3492500" y="1379538"/>
          <p14:tracePt t="55354" x="3492500" y="1371600"/>
          <p14:tracePt t="55364" x="3500438" y="1355725"/>
          <p14:tracePt t="55380" x="3500438" y="1347788"/>
          <p14:tracePt t="55390" x="3500438" y="1331913"/>
          <p14:tracePt t="55395" x="3500438" y="1316038"/>
          <p14:tracePt t="55404" x="3500438" y="1308100"/>
          <p14:tracePt t="55414" x="3508375" y="1292225"/>
          <p14:tracePt t="55434" x="3508375" y="1268413"/>
          <p14:tracePt t="55449" x="3508375" y="1244600"/>
          <p14:tracePt t="55456" x="3508375" y="1236663"/>
          <p14:tracePt t="55461" x="3516313" y="1228725"/>
          <p14:tracePt t="55470" x="3516313" y="1220788"/>
          <p14:tracePt t="55479" x="3516313" y="1212850"/>
          <p14:tracePt t="55486" x="3516313" y="1187450"/>
          <p14:tracePt t="55496" x="3524250" y="1179513"/>
          <p14:tracePt t="55511" x="3532188" y="1163638"/>
          <p14:tracePt t="55529" x="3532188" y="1155700"/>
          <p14:tracePt t="55536" x="3540125" y="1139825"/>
          <p14:tracePt t="55556" x="3540125" y="1123950"/>
          <p14:tracePt t="55575" x="3540125" y="1100138"/>
          <p14:tracePt t="55585" x="3540125" y="1092200"/>
          <p14:tracePt t="55595" x="3548063" y="1076325"/>
          <p14:tracePt t="55605" x="3548063" y="1052513"/>
          <p14:tracePt t="55621" x="3548063" y="1036638"/>
          <p14:tracePt t="55632" x="3548063" y="1028700"/>
          <p14:tracePt t="55636" x="3548063" y="1012825"/>
          <p14:tracePt t="55646" x="3548063" y="1004888"/>
          <p14:tracePt t="55656" x="3548063" y="989013"/>
          <p14:tracePt t="55682" x="3548063" y="981075"/>
          <p14:tracePt t="55708" x="3548063" y="973138"/>
          <p14:tracePt t="55717" x="3548063" y="965200"/>
          <p14:tracePt t="55728" x="3548063" y="957263"/>
          <p14:tracePt t="55738" x="3532188" y="941388"/>
          <p14:tracePt t="55747" x="3516313" y="941388"/>
          <p14:tracePt t="55752" x="3508375" y="941388"/>
          <p14:tracePt t="55758" x="3500438" y="925513"/>
          <p14:tracePt t="55768" x="3484563" y="925513"/>
          <p14:tracePt t="55778" x="3427413" y="925513"/>
          <p14:tracePt t="55782" x="3419475" y="925513"/>
          <p14:tracePt t="55795" x="3395663" y="925513"/>
          <p14:tracePt t="55797" x="3387725" y="925513"/>
          <p14:tracePt t="55808" x="3348038" y="925513"/>
          <p14:tracePt t="55817" x="3340100" y="925513"/>
          <p14:tracePt t="55824" x="3332163" y="925513"/>
          <p14:tracePt t="55834" x="3308350" y="933450"/>
          <p14:tracePt t="55838" x="3292475" y="933450"/>
          <p14:tracePt t="55853" x="3284538" y="941388"/>
          <p14:tracePt t="55864" x="3276600" y="941388"/>
          <p14:tracePt t="55874" x="3268663" y="941388"/>
          <p14:tracePt t="55878" x="3252788" y="941388"/>
          <p14:tracePt t="55893" x="3236913" y="949325"/>
          <p14:tracePt t="55898" x="3213100" y="965200"/>
          <p14:tracePt t="55904" x="3205163" y="965200"/>
          <p14:tracePt t="55914" x="3197225" y="973138"/>
          <p14:tracePt t="55919" x="3197225" y="981075"/>
          <p14:tracePt t="55931" x="3181350" y="996950"/>
          <p14:tracePt t="55939" x="3173413" y="1004888"/>
          <p14:tracePt t="55954" x="3173413" y="1020763"/>
          <p14:tracePt t="55961" x="3165475" y="1028700"/>
          <p14:tracePt t="55970" x="3157538" y="1028700"/>
          <p14:tracePt t="55980" x="3157538" y="1044575"/>
          <p14:tracePt t="55990" x="3149600" y="1060450"/>
          <p14:tracePt t="56000" x="3141663" y="1076325"/>
          <p14:tracePt t="56011" x="3141663" y="1092200"/>
          <p14:tracePt t="56020" x="3141663" y="1100138"/>
          <p14:tracePt t="56024" x="3141663" y="1108075"/>
          <p14:tracePt t="56036" x="3141663" y="1131888"/>
          <p14:tracePt t="56040" x="3141663" y="1147763"/>
          <p14:tracePt t="56050" x="3141663" y="1155700"/>
          <p14:tracePt t="56061" x="3141663" y="1171575"/>
          <p14:tracePt t="56078" x="3141663" y="1195388"/>
          <p14:tracePt t="56080" x="3141663" y="1212850"/>
          <p14:tracePt t="56089" x="3141663" y="1228725"/>
          <p14:tracePt t="56100" x="3141663" y="1244600"/>
          <p14:tracePt t="56106" x="3149600" y="1268413"/>
          <p14:tracePt t="56116" x="3165475" y="1284288"/>
          <p14:tracePt t="56140" x="3173413" y="1323975"/>
          <p14:tracePt t="56146" x="3197225" y="1347788"/>
          <p14:tracePt t="56162" x="3205163" y="1371600"/>
          <p14:tracePt t="56171" x="3221038" y="1411288"/>
          <p14:tracePt t="56182" x="3228975" y="1411288"/>
          <p14:tracePt t="56186" x="3236913" y="1427163"/>
          <p14:tracePt t="56195" x="3236913" y="1435100"/>
          <p14:tracePt t="56202" x="3236913" y="1443038"/>
          <p14:tracePt t="56212" x="3244850" y="1458913"/>
          <p14:tracePt t="56222" x="3260725" y="1474788"/>
          <p14:tracePt t="56236" x="3268663" y="1482725"/>
          <p14:tracePt t="56242" x="3284538" y="1498600"/>
          <p14:tracePt t="56258" x="3292475" y="1506538"/>
          <p14:tracePt t="56268" x="3300413" y="1530350"/>
          <p14:tracePt t="56278" x="3332163" y="1538288"/>
          <p14:tracePt t="56292" x="3340100" y="1547813"/>
          <p14:tracePt t="56302" x="3348038" y="1555750"/>
          <p14:tracePt t="56307" x="3355975" y="1555750"/>
          <p14:tracePt t="56318" x="3363913" y="1555750"/>
          <p14:tracePt t="56322" x="3379788" y="1571625"/>
          <p14:tracePt t="56332" x="3395663" y="1571625"/>
          <p14:tracePt t="56342" x="3419475" y="1571625"/>
          <p14:tracePt t="56348" x="3443288" y="1571625"/>
          <p14:tracePt t="56358" x="3467100" y="1571625"/>
          <p14:tracePt t="56362" x="3516313" y="1571625"/>
          <p14:tracePt t="56374" x="3540125" y="1571625"/>
          <p14:tracePt t="56384" x="3571875" y="1571625"/>
          <p14:tracePt t="56388" x="3595688" y="1571625"/>
          <p14:tracePt t="56398" x="3603625" y="1571625"/>
          <p14:tracePt t="56404" x="3619500" y="1571625"/>
          <p14:tracePt t="56414" x="3627438" y="1571625"/>
          <p14:tracePt t="56424" x="3643313" y="1571625"/>
          <p14:tracePt t="56428" x="3651250" y="1571625"/>
          <p14:tracePt t="56438" x="3659188" y="1571625"/>
          <p14:tracePt t="56444" x="3675063" y="1563688"/>
          <p14:tracePt t="56454" x="3683000" y="1555750"/>
          <p14:tracePt t="56464" x="3706813" y="1547813"/>
          <p14:tracePt t="56468" x="3714750" y="1538288"/>
          <p14:tracePt t="56478" x="3722688" y="1522413"/>
          <p14:tracePt t="56495" x="3722688" y="1506538"/>
          <p14:tracePt t="56504" x="3738563" y="1490663"/>
          <p14:tracePt t="56511" x="3738563" y="1466850"/>
          <p14:tracePt t="56520" x="3738563" y="1450975"/>
          <p14:tracePt t="56524" x="3746500" y="1435100"/>
          <p14:tracePt t="56534" x="3746500" y="1427163"/>
          <p14:tracePt t="56544" x="3746500" y="1403350"/>
          <p14:tracePt t="56550" x="3746500" y="1395413"/>
          <p14:tracePt t="56561" x="3746500" y="1379538"/>
          <p14:tracePt t="56564" x="3746500" y="1371600"/>
          <p14:tracePt t="56573" x="3746500" y="1355725"/>
          <p14:tracePt t="56584" x="3746500" y="1316038"/>
          <p14:tracePt t="56590" x="3746500" y="1308100"/>
          <p14:tracePt t="56600" x="3746500" y="1284288"/>
          <p14:tracePt t="56605" x="3746500" y="1260475"/>
          <p14:tracePt t="56615" x="3746500" y="1244600"/>
          <p14:tracePt t="56628" x="3746500" y="1220788"/>
          <p14:tracePt t="56630" x="3746500" y="1195388"/>
          <p14:tracePt t="56640" x="3746500" y="1187450"/>
          <p14:tracePt t="56646" x="3746500" y="1171575"/>
          <p14:tracePt t="56655" x="3746500" y="1147763"/>
          <p14:tracePt t="56666" x="3746500" y="1123950"/>
          <p14:tracePt t="56680" x="3746500" y="1108075"/>
          <p14:tracePt t="56685" x="3746500" y="1092200"/>
          <p14:tracePt t="56696" x="3738563" y="1076325"/>
          <p14:tracePt t="56706" x="3738563" y="1044575"/>
          <p14:tracePt t="56711" x="3730625" y="1036638"/>
          <p14:tracePt t="56722" x="3714750" y="1020763"/>
          <p14:tracePt t="56728" x="3706813" y="1020763"/>
          <p14:tracePt t="56736" x="3706813" y="1012825"/>
          <p14:tracePt t="56756" x="3698875" y="989013"/>
          <p14:tracePt t="56781" x="3690938" y="973138"/>
          <p14:tracePt t="56805" x="3683000" y="965200"/>
          <p14:tracePt t="56816" x="3667125" y="957263"/>
          <p14:tracePt t="56828" x="3659188" y="957263"/>
          <p14:tracePt t="56842" x="3643313" y="949325"/>
          <p14:tracePt t="56848" x="3627438" y="933450"/>
          <p14:tracePt t="56858" x="3579813" y="933450"/>
          <p14:tracePt t="56868" x="3548063" y="909638"/>
          <p14:tracePt t="56879" x="3532188" y="909638"/>
          <p14:tracePt t="56883" x="3524250" y="909638"/>
          <p14:tracePt t="56888" x="3516313" y="909638"/>
          <p14:tracePt t="56898" x="3500438" y="909638"/>
          <p14:tracePt t="56911" x="3492500" y="909638"/>
          <p14:tracePt t="56922" x="3476625" y="909638"/>
          <p14:tracePt t="56928" x="3451225" y="909638"/>
          <p14:tracePt t="56937" x="3435350" y="909638"/>
          <p14:tracePt t="56948" x="3379788" y="925513"/>
          <p14:tracePt t="56957" x="3355975" y="941388"/>
          <p14:tracePt t="56964" x="3348038" y="949325"/>
          <p14:tracePt t="56968" x="3308350" y="965200"/>
          <p14:tracePt t="56978" x="3284538" y="981075"/>
          <p14:tracePt t="56988" x="3236913" y="1020763"/>
          <p14:tracePt t="56994" x="3228975" y="1028700"/>
          <p14:tracePt t="57004" x="3213100" y="1036638"/>
          <p14:tracePt t="57008" x="3205163" y="1052513"/>
          <p14:tracePt t="57024" x="3197225" y="1068388"/>
          <p14:tracePt t="57028" x="3189288" y="1084263"/>
          <p14:tracePt t="57034" x="3173413" y="1092200"/>
          <p14:tracePt t="57044" x="3173413" y="1100138"/>
          <p14:tracePt t="57048" x="3173413" y="1123950"/>
          <p14:tracePt t="57058" x="3157538" y="1147763"/>
          <p14:tracePt t="57070" x="3149600" y="1195388"/>
          <p14:tracePt t="57080" x="3149600" y="1228725"/>
          <p14:tracePt t="57083" x="3141663" y="1244600"/>
          <p14:tracePt t="57090" x="3141663" y="1276350"/>
          <p14:tracePt t="57100" x="3133725" y="1308100"/>
          <p14:tracePt t="57111" x="3133725" y="1355725"/>
          <p14:tracePt t="57114" x="3133725" y="1371600"/>
          <p14:tracePt t="57123" x="3133725" y="1403350"/>
          <p14:tracePt t="57130" x="3133725" y="1419225"/>
          <p14:tracePt t="57140" x="3133725" y="1450975"/>
          <p14:tracePt t="57149" x="3141663" y="1482725"/>
          <p14:tracePt t="57154" x="3165475" y="1498600"/>
          <p14:tracePt t="57164" x="3173413" y="1514475"/>
          <p14:tracePt t="57170" x="3189288" y="1530350"/>
          <p14:tracePt t="57179" x="3221038" y="1563688"/>
          <p14:tracePt t="57190" x="3228975" y="1563688"/>
          <p14:tracePt t="57200" x="3244850" y="1563688"/>
          <p14:tracePt t="57205" x="3260725" y="1571625"/>
          <p14:tracePt t="57211" x="3276600" y="1571625"/>
          <p14:tracePt t="57220" x="3300413" y="1595438"/>
          <p14:tracePt t="57231" x="3355975" y="1603375"/>
          <p14:tracePt t="57240" x="3395663" y="1603375"/>
          <p14:tracePt t="57246" x="3403600" y="1603375"/>
          <p14:tracePt t="57250" x="3451225" y="1603375"/>
          <p14:tracePt t="57261" x="3476625" y="1603375"/>
          <p14:tracePt t="57270" x="3532188" y="1603375"/>
          <p14:tracePt t="57280" x="3556000" y="1603375"/>
          <p14:tracePt t="57286" x="3563938" y="1603375"/>
          <p14:tracePt t="57290" x="3611563" y="1579563"/>
          <p14:tracePt t="57302" x="3635375" y="1563688"/>
          <p14:tracePt t="57311" x="3651250" y="1547813"/>
          <p14:tracePt t="57316" x="3675063" y="1522413"/>
          <p14:tracePt t="57328" x="3675063" y="1514475"/>
          <p14:tracePt t="57332" x="3690938" y="1498600"/>
          <p14:tracePt t="57344" x="3690938" y="1490663"/>
          <p14:tracePt t="57352" x="3714750" y="1435100"/>
          <p14:tracePt t="57356" x="3714750" y="1427163"/>
          <p14:tracePt t="57366" x="3738563" y="1395413"/>
          <p14:tracePt t="57372" x="3738563" y="1371600"/>
          <p14:tracePt t="57382" x="3738563" y="1347788"/>
          <p14:tracePt t="57394" x="3738563" y="1339850"/>
          <p14:tracePt t="57396" x="3738563" y="1331913"/>
          <p14:tracePt t="57405" x="3738563" y="1308100"/>
          <p14:tracePt t="57412" x="3738563" y="1300163"/>
          <p14:tracePt t="57488" x="3730625" y="1308100"/>
          <p14:tracePt t="57492" x="3722688" y="1316038"/>
          <p14:tracePt t="57502" x="3714750" y="1323975"/>
          <p14:tracePt t="57512" x="3706813" y="1331913"/>
          <p14:tracePt t="57554" x="3698875" y="1339850"/>
          <p14:tracePt t="57564" x="3698875" y="1347788"/>
          <p14:tracePt t="57568" x="3698875" y="1355725"/>
          <p14:tracePt t="57578" x="3690938" y="1371600"/>
          <p14:tracePt t="57588" x="3690938" y="1379538"/>
          <p14:tracePt t="57594" x="3690938" y="1387475"/>
          <p14:tracePt t="57604" x="3690938" y="1403350"/>
          <p14:tracePt t="57608" x="3690938" y="1411288"/>
          <p14:tracePt t="57613" x="3675063" y="1427163"/>
          <p14:tracePt t="57624" x="3675063" y="1443038"/>
          <p14:tracePt t="57634" x="3667125" y="1466850"/>
          <p14:tracePt t="57640" x="3659188" y="1498600"/>
          <p14:tracePt t="57649" x="3651250" y="1506538"/>
          <p14:tracePt t="57654" x="3651250" y="1522413"/>
          <p14:tracePt t="57665" x="3643313" y="1538288"/>
          <p14:tracePt t="57674" x="3635375" y="1571625"/>
          <p14:tracePt t="57680" x="3635375" y="1579563"/>
          <p14:tracePt t="57690" x="3619500" y="1595438"/>
          <p14:tracePt t="57694" x="3619500" y="1603375"/>
          <p14:tracePt t="57704" x="3619500" y="1611313"/>
          <p14:tracePt t="57714" x="3619500" y="1643063"/>
          <p14:tracePt t="57720" x="3619500" y="1651000"/>
          <p14:tracePt t="57730" x="3619500" y="1666875"/>
          <p14:tracePt t="57734" x="3619500" y="1690688"/>
          <p14:tracePt t="57744" x="3611563" y="1706563"/>
          <p14:tracePt t="57756" x="3611563" y="1722438"/>
          <p14:tracePt t="57770" x="3611563" y="1730375"/>
          <p14:tracePt t="57778" x="3603625" y="1738313"/>
          <p14:tracePt t="57786" x="3603625" y="1746250"/>
          <p14:tracePt t="57806" x="3603625" y="1762125"/>
          <p14:tracePt t="57816" x="3603625" y="1770063"/>
          <p14:tracePt t="58154" x="3603625" y="1778000"/>
          <p14:tracePt t="58163" x="3595688" y="1785938"/>
          <p14:tracePt t="64198" x="3579813" y="1785938"/>
          <p14:tracePt t="64210" x="3021013" y="1179513"/>
          <p14:tracePt t="64242" x="3060700" y="1236663"/>
          <p14:tracePt t="64246" x="3092450" y="1260475"/>
          <p14:tracePt t="64256" x="3133725" y="1308100"/>
          <p14:tracePt t="64262" x="3149600" y="1323975"/>
          <p14:tracePt t="64272" x="3173413" y="1355725"/>
          <p14:tracePt t="64282" x="3189288" y="1363663"/>
          <p14:tracePt t="64286" x="3213100" y="1387475"/>
          <p14:tracePt t="64296" x="3244850" y="1411288"/>
          <p14:tracePt t="64306" x="3244850" y="1419225"/>
          <p14:tracePt t="64312" x="3260725" y="1443038"/>
          <p14:tracePt t="64322" x="3300413" y="1474788"/>
          <p14:tracePt t="64327" x="3324225" y="1482725"/>
          <p14:tracePt t="64336" x="3435350" y="1530350"/>
          <p14:tracePt t="64343" x="3459163" y="1547813"/>
          <p14:tracePt t="64352" x="3532188" y="1563688"/>
          <p14:tracePt t="64362" x="3619500" y="1603375"/>
          <p14:tracePt t="64368" x="3659188" y="1611313"/>
          <p14:tracePt t="64378" x="3778250" y="1658938"/>
          <p14:tracePt t="64382" x="3802063" y="1674813"/>
          <p14:tracePt t="64393" x="3875088" y="1698625"/>
          <p14:tracePt t="64402" x="4025900" y="1746250"/>
          <p14:tracePt t="64410" x="4065588" y="1754188"/>
          <p14:tracePt t="64418" x="4200525" y="1778000"/>
          <p14:tracePt t="64422" x="4225925" y="1785938"/>
          <p14:tracePt t="64432" x="4241800" y="1785938"/>
          <p14:tracePt t="64443" x="4273550" y="1785938"/>
          <p14:tracePt t="64448" x="4281488" y="1785938"/>
          <p14:tracePt t="64461" x="4297363" y="1785938"/>
          <p14:tracePt t="64483" x="4305300" y="1785938"/>
          <p14:tracePt t="64494" x="4321175" y="1793875"/>
          <p14:tracePt t="64498" x="4329113" y="1801813"/>
          <p14:tracePt t="64514" x="4352925" y="1801813"/>
          <p14:tracePt t="64524" x="4408488" y="1809750"/>
          <p14:tracePt t="64528" x="4416425" y="1809750"/>
          <p14:tracePt t="64538" x="4456113" y="1809750"/>
          <p14:tracePt t="64544" x="4464050" y="1809750"/>
          <p14:tracePt t="64554" x="4479925" y="1809750"/>
          <p14:tracePt t="64564" x="4487863" y="1809750"/>
          <p14:tracePt t="64568" x="4495800" y="1809750"/>
          <p14:tracePt t="64578" x="4503738" y="1809750"/>
          <p14:tracePt t="64583" x="4511675" y="1809750"/>
          <p14:tracePt t="64594" x="4543425" y="1841500"/>
          <p14:tracePt t="64604" x="4592638" y="1873250"/>
          <p14:tracePt t="64610" x="4608513" y="1881188"/>
          <p14:tracePt t="64620" x="4695825" y="1946275"/>
          <p14:tracePt t="64624" x="4703763" y="1946275"/>
          <p14:tracePt t="64633" x="4735513" y="1970088"/>
          <p14:tracePt t="64644" x="4814888" y="2017713"/>
          <p14:tracePt t="64650" x="4830763" y="2025650"/>
          <p14:tracePt t="64660" x="4878388" y="2041525"/>
          <p14:tracePt t="64664" x="4902200" y="2049463"/>
          <p14:tracePt t="64674" x="4910138" y="2057400"/>
          <p14:tracePt t="64684" x="4951413" y="2065338"/>
          <p14:tracePt t="64690" x="4967288" y="2089150"/>
          <p14:tracePt t="64700" x="5046663" y="2112963"/>
          <p14:tracePt t="64705" x="5070475" y="2128838"/>
          <p14:tracePt t="64716" x="5133975" y="2144713"/>
          <p14:tracePt t="64727" x="5253038" y="2208213"/>
          <p14:tracePt t="64730" x="5268913" y="2216150"/>
          <p14:tracePt t="64740" x="5397500" y="2241550"/>
          <p14:tracePt t="64746" x="5421313" y="2241550"/>
          <p14:tracePt t="64755" x="5508625" y="2273300"/>
          <p14:tracePt t="64766" x="5700713" y="2328863"/>
          <p14:tracePt t="64770" x="5724525" y="2336800"/>
          <p14:tracePt t="64780" x="5835650" y="2344738"/>
          <p14:tracePt t="64786" x="5867400" y="2352675"/>
          <p14:tracePt t="64796" x="5946775" y="2376488"/>
          <p14:tracePt t="64805" x="6002338" y="2376488"/>
          <p14:tracePt t="64812" x="6026150" y="2376488"/>
          <p14:tracePt t="64822" x="6067425" y="2376488"/>
          <p14:tracePt t="64832" x="6075363" y="2376488"/>
          <p14:tracePt t="64843" x="6099175" y="2376488"/>
          <p14:tracePt t="64846" x="6107113" y="2376488"/>
          <p14:tracePt t="64856" x="6130925" y="2376488"/>
          <p14:tracePt t="64862" x="6154738" y="2376488"/>
          <p14:tracePt t="64866" x="6186488" y="2376488"/>
          <p14:tracePt t="64877" x="6210300" y="2376488"/>
          <p14:tracePt t="64886" x="6242050" y="2376488"/>
          <p14:tracePt t="64893" x="6257925" y="2376488"/>
          <p14:tracePt t="64902" x="6313488" y="2376488"/>
          <p14:tracePt t="64905" x="6329363" y="2376488"/>
          <p14:tracePt t="64916" x="6353175" y="2376488"/>
          <p14:tracePt t="64928" x="6369050" y="2376488"/>
          <p14:tracePt t="64932" x="6376988" y="2368550"/>
          <p14:tracePt t="64944" x="6384925" y="2368550"/>
          <p14:tracePt t="64952" x="6392863" y="2368550"/>
          <p14:tracePt t="64962" x="6418263" y="2368550"/>
          <p14:tracePt t="64968" x="6426200" y="2368550"/>
          <p14:tracePt t="64981" x="6450013" y="2368550"/>
          <p14:tracePt t="64993" x="6457950" y="2360613"/>
          <p14:tracePt t="65002" x="6465888" y="2352675"/>
          <p14:tracePt t="65028" x="6473825" y="2352675"/>
          <p14:tracePt t="65048" x="6481763" y="2352675"/>
          <p14:tracePt t="65058" x="6489700" y="2344738"/>
          <p14:tracePt t="65084" x="6497638" y="2336800"/>
          <p14:tracePt t="65117" x="6505575" y="2320925"/>
          <p14:tracePt t="65128" x="6505575" y="2312988"/>
          <p14:tracePt t="65138" x="6505575" y="2305050"/>
          <p14:tracePt t="65144" x="6505575" y="2297113"/>
          <p14:tracePt t="65163" x="6505575" y="2289175"/>
          <p14:tracePt t="65170" x="6505575" y="2281238"/>
          <p14:tracePt t="65183" x="6505575" y="2273300"/>
          <p14:tracePt t="65189" x="6505575" y="2265363"/>
          <p14:tracePt t="65204" x="6505575" y="2257425"/>
          <p14:tracePt t="65210" x="6497638" y="2257425"/>
          <p14:tracePt t="65219" x="6481763" y="2249488"/>
          <p14:tracePt t="65224" x="6473825" y="2249488"/>
          <p14:tracePt t="65230" x="6473825" y="2241550"/>
          <p14:tracePt t="65240" x="6450013" y="2241550"/>
          <p14:tracePt t="65250" x="6434138" y="2241550"/>
          <p14:tracePt t="65254" x="6392863" y="2241550"/>
          <p14:tracePt t="65266" x="6337300" y="2233613"/>
          <p14:tracePt t="65274" x="6329363" y="2233613"/>
          <p14:tracePt t="65278" x="6313488" y="2233613"/>
          <p14:tracePt t="65288" x="6297613" y="2233613"/>
          <p14:tracePt t="65297" x="6265863" y="2233613"/>
          <p14:tracePt t="65304" x="6257925" y="2233613"/>
          <p14:tracePt t="65314" x="6234113" y="2233613"/>
          <p14:tracePt t="65328" x="6210300" y="2233613"/>
          <p14:tracePt t="65337" x="6178550" y="2233613"/>
          <p14:tracePt t="65344" x="6162675" y="2233613"/>
          <p14:tracePt t="65354" x="6138863" y="2241550"/>
          <p14:tracePt t="65360" x="6130925" y="2241550"/>
          <p14:tracePt t="65367" x="6122988" y="2257425"/>
          <p14:tracePt t="65378" x="6075363" y="2273300"/>
          <p14:tracePt t="65384" x="6059488" y="2281238"/>
          <p14:tracePt t="65394" x="6010275" y="2289175"/>
          <p14:tracePt t="65400" x="6010275" y="2297113"/>
          <p14:tracePt t="65410" x="5994400" y="2305050"/>
          <p14:tracePt t="65420" x="5954713" y="2336800"/>
          <p14:tracePt t="65433" x="5938838" y="2352675"/>
          <p14:tracePt t="65444" x="5930900" y="2360613"/>
          <p14:tracePt t="65460" x="5930900" y="2368550"/>
          <p14:tracePt t="65469" x="5930900" y="2376488"/>
          <p14:tracePt t="65474" x="5922963" y="2384425"/>
          <p14:tracePt t="65480" x="5922963" y="2392363"/>
          <p14:tracePt t="65489" x="5907088" y="2400300"/>
          <p14:tracePt t="65500" x="5907088" y="2416175"/>
          <p14:tracePt t="65510" x="5907088" y="2424113"/>
          <p14:tracePt t="65516" x="5907088" y="2432050"/>
          <p14:tracePt t="65519" x="5907088" y="2439988"/>
          <p14:tracePt t="65530" x="5907088" y="2479675"/>
          <p14:tracePt t="65540" x="5907088" y="2503488"/>
          <p14:tracePt t="65556" x="5907088" y="2543175"/>
          <p14:tracePt t="65562" x="5915025" y="2551113"/>
          <p14:tracePt t="65572" x="5946775" y="2584450"/>
          <p14:tracePt t="65576" x="5962650" y="2608263"/>
          <p14:tracePt t="65586" x="5970588" y="2616200"/>
          <p14:tracePt t="65595" x="6002338" y="2647950"/>
          <p14:tracePt t="65602" x="6010275" y="2655888"/>
          <p14:tracePt t="65612" x="6043613" y="2703513"/>
          <p14:tracePt t="65618" x="6051550" y="2703513"/>
          <p14:tracePt t="65628" x="6083300" y="2727325"/>
          <p14:tracePt t="65633" x="6099175" y="2751138"/>
          <p14:tracePt t="65648" x="6130925" y="2774950"/>
          <p14:tracePt t="65660" x="6138863" y="2774950"/>
          <p14:tracePt t="65668" x="6146800" y="2774950"/>
          <p14:tracePt t="65674" x="6170613" y="2782888"/>
          <p14:tracePt t="65687" x="6194425" y="2782888"/>
          <p14:tracePt t="65698" x="6202363" y="2782888"/>
          <p14:tracePt t="65710" x="6218238" y="2782888"/>
          <p14:tracePt t="65713" x="6226175" y="2782888"/>
          <p14:tracePt t="65724" x="6242050" y="2782888"/>
          <p14:tracePt t="65734" x="6265863" y="2782888"/>
          <p14:tracePt t="65749" x="6297613" y="2782888"/>
          <p14:tracePt t="65753" x="6305550" y="2774950"/>
          <p14:tracePt t="65764" x="6321425" y="2743200"/>
          <p14:tracePt t="65774" x="6337300" y="2727325"/>
          <p14:tracePt t="65781" x="6345238" y="2711450"/>
          <p14:tracePt t="65790" x="6345238" y="2671763"/>
          <p14:tracePt t="65793" x="6345238" y="2663825"/>
          <p14:tracePt t="65804" x="6353175" y="2632075"/>
          <p14:tracePt t="65814" x="6361113" y="2551113"/>
          <p14:tracePt t="65830" x="6361113" y="2487613"/>
          <p14:tracePt t="65834" x="6361113" y="2471738"/>
          <p14:tracePt t="65844" x="6361113" y="2432050"/>
          <p14:tracePt t="65856" x="6361113" y="2384425"/>
          <p14:tracePt t="65860" x="6353175" y="2360613"/>
          <p14:tracePt t="65870" x="6337300" y="2320925"/>
          <p14:tracePt t="65876" x="6321425" y="2305050"/>
          <p14:tracePt t="65886" x="6297613" y="2281238"/>
          <p14:tracePt t="65896" x="6281738" y="2265363"/>
          <p14:tracePt t="65900" x="6273800" y="2257425"/>
          <p14:tracePt t="65910" x="6257925" y="2249488"/>
          <p14:tracePt t="65920" x="6249988" y="2249488"/>
          <p14:tracePt t="65926" x="6242050" y="2249488"/>
          <p14:tracePt t="65936" x="6210300" y="2249488"/>
          <p14:tracePt t="65939" x="6194425" y="2249488"/>
          <p14:tracePt t="65950" x="6122988" y="2249488"/>
          <p14:tracePt t="65955" x="6115050" y="2249488"/>
          <p14:tracePt t="65966" x="6075363" y="2249488"/>
          <p14:tracePt t="65976" x="5986463" y="2265363"/>
          <p14:tracePt t="65982" x="5970588" y="2265363"/>
          <p14:tracePt t="65993" x="5907088" y="2305050"/>
          <p14:tracePt t="65996" x="5891213" y="2320925"/>
          <p14:tracePt t="66006" x="5867400" y="2336800"/>
          <p14:tracePt t="66016" x="5811838" y="2392363"/>
          <p14:tracePt t="66022" x="5803900" y="2400300"/>
          <p14:tracePt t="66032" x="5780088" y="2432050"/>
          <p14:tracePt t="66036" x="5772150" y="2432050"/>
          <p14:tracePt t="66046" x="5764213" y="2463800"/>
          <p14:tracePt t="66055" x="5748338" y="2503488"/>
          <p14:tracePt t="66066" x="5740400" y="2535238"/>
          <p14:tracePt t="66071" x="5740400" y="2551113"/>
          <p14:tracePt t="66078" x="5740400" y="2559050"/>
          <p14:tracePt t="66088" x="5740400" y="2576513"/>
          <p14:tracePt t="66098" x="5748338" y="2624138"/>
          <p14:tracePt t="66102" x="5756275" y="2632075"/>
          <p14:tracePt t="66112" x="5780088" y="2671763"/>
          <p14:tracePt t="66117" x="5803900" y="2687638"/>
          <p14:tracePt t="66128" x="5867400" y="2735263"/>
          <p14:tracePt t="66138" x="5986463" y="2790825"/>
          <p14:tracePt t="66143" x="6026150" y="2814638"/>
          <p14:tracePt t="66152" x="6162675" y="2870200"/>
          <p14:tracePt t="66160" x="6186488" y="2886075"/>
          <p14:tracePt t="66168" x="6257925" y="2901950"/>
          <p14:tracePt t="66178" x="6392863" y="2951163"/>
          <p14:tracePt t="66182" x="6450013" y="2974975"/>
          <p14:tracePt t="66194" x="6569075" y="2998788"/>
          <p14:tracePt t="66198" x="6616700" y="2998788"/>
          <p14:tracePt t="66210" x="6688138" y="3006725"/>
          <p14:tracePt t="66218" x="6824663" y="3022600"/>
          <p14:tracePt t="66224" x="6856413" y="3022600"/>
          <p14:tracePt t="66233" x="6927850" y="3030538"/>
          <p14:tracePt t="66238" x="6975475" y="3030538"/>
          <p14:tracePt t="66248" x="7007225" y="3030538"/>
          <p14:tracePt t="66260" x="7078663" y="3030538"/>
          <p14:tracePt t="66263" x="7102475" y="3038475"/>
          <p14:tracePt t="66274" x="7159625" y="3038475"/>
          <p14:tracePt t="66278" x="7175500" y="3038475"/>
          <p14:tracePt t="66293" x="7215188" y="3038475"/>
          <p14:tracePt t="66296" x="7231063" y="3038475"/>
          <p14:tracePt t="66306" x="7278688" y="3038475"/>
          <p14:tracePt t="66312" x="7286625" y="3038475"/>
          <p14:tracePt t="66322" x="7302500" y="3038475"/>
          <p14:tracePt t="66328" x="7310438" y="3038475"/>
          <p14:tracePt t="66343" x="7318375" y="3038475"/>
          <p14:tracePt t="66362" x="7326313" y="3038475"/>
          <p14:tracePt t="66378" x="7334250" y="3038475"/>
          <p14:tracePt t="66388" x="7350125" y="3038475"/>
          <p14:tracePt t="66393" x="7366000" y="3038475"/>
          <p14:tracePt t="66401" x="7421563" y="3022600"/>
          <p14:tracePt t="66410" x="7437438" y="3022600"/>
          <p14:tracePt t="66418" x="7469188" y="3014663"/>
          <p14:tracePt t="66428" x="7589838" y="2990850"/>
          <p14:tracePt t="66434" x="7629525" y="2982913"/>
          <p14:tracePt t="66444" x="7796213" y="2951163"/>
          <p14:tracePt t="66448" x="7827963" y="2951163"/>
          <p14:tracePt t="66460" x="7908925" y="2935288"/>
          <p14:tracePt t="66468" x="8075613" y="2919413"/>
          <p14:tracePt t="66474" x="8099425" y="2919413"/>
          <p14:tracePt t="66484" x="8243888" y="2886075"/>
          <p14:tracePt t="66490" x="8275638" y="2886075"/>
          <p14:tracePt t="66500" x="8394700" y="2886075"/>
          <p14:tracePt t="66504" x="8426450" y="2886075"/>
          <p14:tracePt t="66514" x="8505825" y="2886075"/>
          <p14:tracePt t="66524" x="8610600" y="2886075"/>
          <p14:tracePt t="66530" x="8626475" y="2886075"/>
          <p14:tracePt t="66539" x="8729663" y="2886075"/>
          <p14:tracePt t="66546" x="8737600" y="2878138"/>
          <p14:tracePt t="66555" x="8777288" y="2878138"/>
          <p14:tracePt t="66566" x="8864600" y="2878138"/>
          <p14:tracePt t="66569" x="8888413" y="2878138"/>
          <p14:tracePt t="66580" x="8969375" y="2878138"/>
          <p14:tracePt t="66586" x="8993188" y="2870200"/>
          <p14:tracePt t="66596" x="9040813" y="2870200"/>
          <p14:tracePt t="66605" x="9088438" y="2862263"/>
          <p14:tracePt t="66616" x="9096375" y="2862263"/>
          <p14:tracePt t="66620" x="9104313" y="2854325"/>
          <p14:tracePt t="66742" x="9096375" y="2854325"/>
          <p14:tracePt t="66745" x="9080500" y="2862263"/>
          <p14:tracePt t="66766" x="9032875" y="2878138"/>
          <p14:tracePt t="66772" x="9017000" y="2886075"/>
          <p14:tracePt t="66782" x="8969375" y="2909888"/>
          <p14:tracePt t="66787" x="8959850" y="2919413"/>
          <p14:tracePt t="66798" x="8920163" y="2927350"/>
          <p14:tracePt t="66810" x="8840788" y="2990850"/>
          <p14:tracePt t="66812" x="8824913" y="2998788"/>
          <p14:tracePt t="66821" x="8737600" y="3062288"/>
          <p14:tracePt t="66828" x="8713788" y="3070225"/>
          <p14:tracePt t="66838" x="8634413" y="3101975"/>
          <p14:tracePt t="66848" x="8505825" y="3173413"/>
          <p14:tracePt t="66852" x="8458200" y="3189288"/>
          <p14:tracePt t="66862" x="8259763" y="3252788"/>
          <p14:tracePt t="66868" x="8194675" y="3286125"/>
          <p14:tracePt t="66878" x="8099425" y="3317875"/>
          <p14:tracePt t="66894" x="7835900" y="3397250"/>
          <p14:tracePt t="66904" x="7613650" y="3452813"/>
          <p14:tracePt t="66910" x="7581900" y="3468688"/>
          <p14:tracePt t="66917" x="7485063" y="3516313"/>
          <p14:tracePt t="66927" x="7318375" y="3605213"/>
          <p14:tracePt t="66934" x="7294563" y="3613150"/>
          <p14:tracePt t="66943" x="7175500" y="3652838"/>
          <p14:tracePt t="66950" x="7151688" y="3660775"/>
          <p14:tracePt t="66960" x="7023100" y="3668713"/>
          <p14:tracePt t="66965" x="6983413" y="3692525"/>
          <p14:tracePt t="66974" x="6919913" y="3708400"/>
          <p14:tracePt t="66984" x="6800850" y="3732213"/>
          <p14:tracePt t="66989" x="6777038" y="3740150"/>
          <p14:tracePt t="67000" x="6648450" y="3756025"/>
          <p14:tracePt t="67005" x="6616700" y="3756025"/>
          <p14:tracePt t="67016" x="6521450" y="3756025"/>
          <p14:tracePt t="67026" x="6321425" y="3756025"/>
          <p14:tracePt t="67030" x="6281738" y="3756025"/>
          <p14:tracePt t="67040" x="6146800" y="3756025"/>
          <p14:tracePt t="67046" x="6115050" y="3756025"/>
          <p14:tracePt t="67056" x="6067425" y="3756025"/>
          <p14:tracePt t="67066" x="6034088" y="3756025"/>
          <p14:tracePt t="67142" x="6043613" y="3756025"/>
          <p14:tracePt t="67146" x="6051550" y="3748088"/>
          <p14:tracePt t="67162" x="6115050" y="3724275"/>
          <p14:tracePt t="67168" x="6138863" y="3700463"/>
          <p14:tracePt t="67176" x="6186488" y="3684588"/>
          <p14:tracePt t="67184" x="6257925" y="3652838"/>
          <p14:tracePt t="67194" x="6392863" y="3605213"/>
          <p14:tracePt t="67200" x="6442075" y="3579813"/>
          <p14:tracePt t="67210" x="6672263" y="3556000"/>
          <p14:tracePt t="67216" x="6711950" y="3532188"/>
          <p14:tracePt t="67226" x="6927850" y="3492500"/>
          <p14:tracePt t="67232" x="6951663" y="3484563"/>
          <p14:tracePt t="67243" x="7031038" y="3476625"/>
          <p14:tracePt t="67252" x="7167563" y="3436938"/>
          <p14:tracePt t="67256" x="7183438" y="3429000"/>
          <p14:tracePt t="67266" x="7207250" y="3421063"/>
          <p14:tracePt t="67357" x="7215188" y="3421063"/>
          <p14:tracePt t="67364" x="7231063" y="3421063"/>
          <p14:tracePt t="67368" x="7239000" y="3405188"/>
          <p14:tracePt t="67382" x="7246938" y="3405188"/>
          <p14:tracePt t="67386" x="7262813" y="3405188"/>
          <p14:tracePt t="67396" x="7278688" y="3389313"/>
          <p14:tracePt t="67402" x="7294563" y="3389313"/>
          <p14:tracePt t="67412" x="7342188" y="3381375"/>
          <p14:tracePt t="67416" x="7350125" y="3381375"/>
          <p14:tracePt t="67426" x="7366000" y="3373438"/>
          <p14:tracePt t="67436" x="7413625" y="3365500"/>
          <p14:tracePt t="67447" x="7445375" y="3357563"/>
          <p14:tracePt t="67452" x="7461250" y="3357563"/>
          <p14:tracePt t="67456" x="7485063" y="3357563"/>
          <p14:tracePt t="67468" x="7534275" y="3325813"/>
          <p14:tracePt t="67478" x="7558088" y="3325813"/>
          <p14:tracePt t="67482" x="7566025" y="3325813"/>
          <p14:tracePt t="67493" x="7597775" y="3325813"/>
          <p14:tracePt t="67502" x="7621588" y="3325813"/>
          <p14:tracePt t="67514" x="7629525" y="3317875"/>
          <p14:tracePt t="67526" x="7653338" y="3317875"/>
          <p14:tracePt t="67533" x="7661275" y="3317875"/>
          <p14:tracePt t="67548" x="7669213" y="3309938"/>
          <p14:tracePt t="67574" x="7669213" y="3302000"/>
          <p14:tracePt t="67590" x="7677150" y="3286125"/>
          <p14:tracePt t="67609" x="7685088" y="3286125"/>
          <p14:tracePt t="67613" x="7693025" y="3270250"/>
          <p14:tracePt t="67630" x="7700963" y="3262313"/>
          <p14:tracePt t="67634" x="7708900" y="3252788"/>
          <p14:tracePt t="67643" x="7708900" y="3244850"/>
          <p14:tracePt t="67872" x="7677150" y="3244850"/>
          <p14:tracePt t="67876" x="7669213" y="3244850"/>
          <p14:tracePt t="67886" x="7661275" y="3262313"/>
          <p14:tracePt t="67896" x="7629525" y="3278188"/>
          <p14:tracePt t="67902" x="7613650" y="3286125"/>
          <p14:tracePt t="67912" x="7589838" y="3302000"/>
          <p14:tracePt t="67916" x="7581900" y="3309938"/>
          <p14:tracePt t="67928" x="7558088" y="3333750"/>
          <p14:tracePt t="67938" x="7534275" y="3357563"/>
          <p14:tracePt t="67948" x="7518400" y="3365500"/>
          <p14:tracePt t="67952" x="7469188" y="3373438"/>
          <p14:tracePt t="67959" x="7461250" y="3381375"/>
          <p14:tracePt t="67968" x="7453313" y="3389313"/>
          <p14:tracePt t="67978" x="7437438" y="3413125"/>
          <p14:tracePt t="67988" x="7421563" y="3413125"/>
          <p14:tracePt t="67993" x="7413625" y="3421063"/>
          <p14:tracePt t="68002" x="7405688" y="3421063"/>
          <p14:tracePt t="68013" x="7397750" y="3429000"/>
          <p14:tracePt t="68032" x="7397750" y="3436938"/>
          <p14:tracePt t="68048" x="7397750" y="3444875"/>
          <p14:tracePt t="68060" x="7397750" y="3452813"/>
          <p14:tracePt t="68064" x="7397750" y="3468688"/>
          <p14:tracePt t="68076" x="7397750" y="3476625"/>
          <p14:tracePt t="68080" x="7397750" y="3484563"/>
          <p14:tracePt t="68090" x="7397750" y="3492500"/>
          <p14:tracePt t="68093" x="7397750" y="3508375"/>
          <p14:tracePt t="68104" x="7397750" y="3532188"/>
          <p14:tracePt t="68113" x="7429500" y="3556000"/>
          <p14:tracePt t="68120" x="7437438" y="3556000"/>
          <p14:tracePt t="68130" x="7534275" y="3563938"/>
          <p14:tracePt t="68134" x="7558088" y="3563938"/>
          <p14:tracePt t="68144" x="7629525" y="3579813"/>
          <p14:tracePt t="68156" x="7788275" y="3579813"/>
          <p14:tracePt t="68160" x="7820025" y="3579813"/>
          <p14:tracePt t="68169" x="7956550" y="3579813"/>
          <p14:tracePt t="68176" x="7996238" y="3579813"/>
          <p14:tracePt t="68186" x="8131175" y="3579813"/>
          <p14:tracePt t="68196" x="8331200" y="3579813"/>
          <p14:tracePt t="68201" x="8370888" y="3579813"/>
          <p14:tracePt t="68211" x="8505825" y="3579813"/>
          <p14:tracePt t="68218" x="8585200" y="3548063"/>
          <p14:tracePt t="68226" x="8593138" y="3548063"/>
          <p14:tracePt t="68234" x="8626475" y="3540125"/>
          <p14:tracePt t="68244" x="8650288" y="3516313"/>
          <p14:tracePt t="68253" x="8658225" y="3508375"/>
          <p14:tracePt t="68259" x="8658225" y="3500438"/>
          <p14:tracePt t="68284" x="8658225" y="3484563"/>
          <p14:tracePt t="68340" x="8650288" y="3492500"/>
          <p14:tracePt t="68350" x="8650288" y="3500438"/>
          <p14:tracePt t="68354" x="8642350" y="3508375"/>
          <p14:tracePt t="68364" x="8626475" y="3516313"/>
          <p14:tracePt t="68400" x="8626475" y="3524250"/>
          <p14:tracePt t="68420" x="8626475" y="3540125"/>
          <p14:tracePt t="68442" x="8634413" y="3540125"/>
          <p14:tracePt t="68452" x="8642350" y="3540125"/>
          <p14:tracePt t="68930" x="8658225" y="3540125"/>
          <p14:tracePt t="68936" x="8674100" y="3540125"/>
          <p14:tracePt t="68946" x="8705850" y="3540125"/>
          <p14:tracePt t="68950" x="8721725" y="3540125"/>
          <p14:tracePt t="69748" x="8729663" y="3540125"/>
          <p14:tracePt t="69774" x="8721725" y="3540125"/>
          <p14:tracePt t="69818" x="8689975" y="3548063"/>
          <p14:tracePt t="69838" x="8689975" y="3556000"/>
          <p14:tracePt t="69844" x="8682038" y="3556000"/>
          <p14:tracePt t="69894" x="8674100" y="3563938"/>
          <p14:tracePt t="69904" x="8674100" y="3579813"/>
          <p14:tracePt t="69920" x="8674100" y="3605213"/>
          <p14:tracePt t="69924" x="8674100" y="3613150"/>
          <p14:tracePt t="69944" x="8666163" y="3644900"/>
          <p14:tracePt t="69954" x="8658225" y="3652838"/>
          <p14:tracePt t="69960" x="8650288" y="3676650"/>
          <p14:tracePt t="69969" x="8650288" y="3684588"/>
          <p14:tracePt t="69976" x="8642350" y="3684588"/>
          <p14:tracePt t="69984" x="8626475" y="3700463"/>
          <p14:tracePt t="69990" x="8610600" y="3708400"/>
          <p14:tracePt t="69999" x="8569325" y="3740150"/>
          <p14:tracePt t="70005" x="8545513" y="3748088"/>
          <p14:tracePt t="70016" x="8521700" y="3763963"/>
          <p14:tracePt t="70026" x="8497888" y="3779838"/>
          <p14:tracePt t="70030" x="8489950" y="3787775"/>
          <p14:tracePt t="70040" x="8458200" y="3819525"/>
          <p14:tracePt t="70046" x="8434388" y="3819525"/>
          <p14:tracePt t="70056" x="8418513" y="3835400"/>
          <p14:tracePt t="70066" x="8394700" y="3859213"/>
          <p14:tracePt t="70070" x="8386763" y="3867150"/>
          <p14:tracePt t="70080" x="8362950" y="3906838"/>
          <p14:tracePt t="70085" x="8355013" y="3914775"/>
          <p14:tracePt t="70097" x="8339138" y="3930650"/>
          <p14:tracePt t="70106" x="8283575" y="3956050"/>
          <p14:tracePt t="70112" x="8259763" y="3971925"/>
          <p14:tracePt t="70122" x="8194675" y="3995738"/>
          <p14:tracePt t="70128" x="8186738" y="4003675"/>
          <p14:tracePt t="70138" x="8123238" y="4019550"/>
          <p14:tracePt t="70142" x="8115300" y="4019550"/>
          <p14:tracePt t="70152" x="8107363" y="4019550"/>
          <p14:tracePt t="70162" x="8091488" y="4035425"/>
          <p14:tracePt t="70198" x="8083550" y="4035425"/>
          <p14:tracePt t="70201" x="8075613" y="4035425"/>
          <p14:tracePt t="70212" x="8059738" y="4035425"/>
          <p14:tracePt t="70218" x="8035925" y="4035425"/>
          <p14:tracePt t="70226" x="8012113" y="4035425"/>
          <p14:tracePt t="70234" x="7988300" y="4035425"/>
          <p14:tracePt t="70244" x="7948613" y="4035425"/>
          <p14:tracePt t="70248" x="7924800" y="4035425"/>
          <p14:tracePt t="70259" x="7804150" y="4035425"/>
          <p14:tracePt t="70264" x="7780338" y="4035425"/>
          <p14:tracePt t="70276" x="7724775" y="4035425"/>
          <p14:tracePt t="70283" x="7621588" y="4027488"/>
          <p14:tracePt t="70288" x="7597775" y="4027488"/>
          <p14:tracePt t="70298" x="7477125" y="3995738"/>
          <p14:tracePt t="70304" x="7453313" y="3995738"/>
          <p14:tracePt t="70314" x="7397750" y="3979863"/>
          <p14:tracePt t="70326" x="7286625" y="3948113"/>
          <p14:tracePt t="70328" x="7262813" y="3948113"/>
          <p14:tracePt t="70340" x="7207250" y="3922713"/>
          <p14:tracePt t="70344" x="7191375" y="3914775"/>
          <p14:tracePt t="70354" x="7126288" y="3898900"/>
          <p14:tracePt t="70364" x="7078663" y="3859213"/>
          <p14:tracePt t="70370" x="7054850" y="3835400"/>
          <p14:tracePt t="70380" x="6967538" y="3787775"/>
          <p14:tracePt t="70384" x="6935788" y="3748088"/>
          <p14:tracePt t="70394" x="6856413" y="3716338"/>
          <p14:tracePt t="70404" x="6640513" y="3556000"/>
          <p14:tracePt t="70410" x="6608763" y="3548063"/>
          <p14:tracePt t="70420" x="6402388" y="3429000"/>
          <p14:tracePt t="70426" x="6376988" y="3405188"/>
          <p14:tracePt t="70434" x="6297613" y="3381375"/>
          <p14:tracePt t="70444" x="6170613" y="3333750"/>
          <p14:tracePt t="70450" x="6130925" y="3302000"/>
          <p14:tracePt t="70460" x="6067425" y="3270250"/>
          <p14:tracePt t="70465" x="6059488" y="3270250"/>
          <p14:tracePt t="70476" x="6059488" y="3262313"/>
          <p14:tracePt t="70486" x="6043613" y="3228975"/>
          <p14:tracePt t="70490" x="6034088" y="3221038"/>
          <p14:tracePt t="70500" x="6026150" y="3189288"/>
          <p14:tracePt t="70510" x="6018213" y="3181350"/>
          <p14:tracePt t="70526" x="6018213" y="3157538"/>
          <p14:tracePt t="70536" x="6018213" y="3141663"/>
          <p14:tracePt t="70539" x="6018213" y="3133725"/>
          <p14:tracePt t="70549" x="6018213" y="3125788"/>
          <p14:tracePt t="70556" x="6018213" y="3117850"/>
          <p14:tracePt t="70566" x="6018213" y="3070225"/>
          <p14:tracePt t="70576" x="6018213" y="3062288"/>
          <p14:tracePt t="70582" x="6018213" y="3022600"/>
          <p14:tracePt t="70585" x="6018213" y="3006725"/>
          <p14:tracePt t="70595" x="6018213" y="2998788"/>
          <p14:tracePt t="70605" x="6010275" y="2959100"/>
          <p14:tracePt t="70621" x="6010275" y="2943225"/>
          <p14:tracePt t="70626" x="6010275" y="2935288"/>
          <p14:tracePt t="70636" x="6010275" y="2909888"/>
          <p14:tracePt t="70646" x="6010275" y="2878138"/>
          <p14:tracePt t="70655" x="6010275" y="2870200"/>
          <p14:tracePt t="70662" x="6010275" y="2854325"/>
          <p14:tracePt t="70671" x="6010275" y="2846388"/>
          <p14:tracePt t="70676" x="6010275" y="2830513"/>
          <p14:tracePt t="70692" x="6010275" y="2822575"/>
          <p14:tracePt t="70701" x="6010275" y="2806700"/>
          <p14:tracePt t="70712" x="6010275" y="2790825"/>
          <p14:tracePt t="70722" x="6018213" y="2767013"/>
          <p14:tracePt t="70728" x="6018213" y="2759075"/>
          <p14:tracePt t="70742" x="6018213" y="2743200"/>
          <p14:tracePt t="70759" x="6018213" y="2735263"/>
          <p14:tracePt t="70767" x="6018213" y="2719388"/>
          <p14:tracePt t="70772" x="6018213" y="2703513"/>
          <p14:tracePt t="70788" x="6018213" y="2695575"/>
          <p14:tracePt t="70930" x="6026150" y="2687638"/>
          <p14:tracePt t="70960" x="6034088" y="2687638"/>
          <p14:tracePt t="70970" x="6034088" y="2679700"/>
          <p14:tracePt t="70979" x="6043613" y="2671763"/>
          <p14:tracePt t="70999" x="6051550" y="2671763"/>
          <p14:tracePt t="71010" x="6059488" y="2663825"/>
          <p14:tracePt t="71013" x="6059488" y="2647950"/>
          <p14:tracePt t="71030" x="6067425" y="2640013"/>
          <p14:tracePt t="71046" x="6067425" y="2632075"/>
          <p14:tracePt t="71059" x="6067425" y="2624138"/>
          <p14:tracePt t="71069" x="6075363" y="2616200"/>
          <p14:tracePt t="71660" x="6075363" y="2624138"/>
          <p14:tracePt t="71686" x="6075363" y="2640013"/>
          <p14:tracePt t="71706" x="6075363" y="2647950"/>
          <p14:tracePt t="71726" x="6075363" y="2655888"/>
          <p14:tracePt t="71732" x="6075363" y="2663825"/>
          <p14:tracePt t="71761" x="6075363" y="2671763"/>
          <p14:tracePt t="71766" x="6075363" y="2679700"/>
          <p14:tracePt t="72548" x="6075363" y="2687638"/>
          <p14:tracePt t="72670" x="6075363" y="2679700"/>
          <p14:tracePt t="72674" x="6075363" y="2671763"/>
          <p14:tracePt t="72683" x="6067425" y="2671763"/>
          <p14:tracePt t="72694" x="6067425" y="2663825"/>
          <p14:tracePt t="72796" x="6067425" y="2647950"/>
          <p14:tracePt t="72810" x="6059488" y="2647950"/>
          <p14:tracePt t="72815" x="6059488" y="2655888"/>
          <p14:tracePt t="72829" x="6059488" y="2679700"/>
          <p14:tracePt t="72835" x="6059488" y="2687638"/>
          <p14:tracePt t="72845" x="6059488" y="2711450"/>
          <p14:tracePt t="72856" x="6059488" y="2735263"/>
          <p14:tracePt t="72860" x="6059488" y="2743200"/>
          <p14:tracePt t="72890" x="6067425" y="2751138"/>
          <p14:tracePt t="72894" x="6075363" y="2751138"/>
          <p14:tracePt t="72896" x="6083300" y="2751138"/>
          <p14:tracePt t="72902" x="6091238" y="2751138"/>
          <p14:tracePt t="72912" x="6099175" y="2751138"/>
          <p14:tracePt t="72916" x="6115050" y="2751138"/>
          <p14:tracePt t="72926" x="6122988" y="2751138"/>
          <p14:tracePt t="72935" x="6146800" y="2735263"/>
          <p14:tracePt t="72942" x="6154738" y="2735263"/>
          <p14:tracePt t="72952" x="6162675" y="2711450"/>
          <p14:tracePt t="72962" x="6162675" y="2703513"/>
          <p14:tracePt t="72966" x="6162675" y="2695575"/>
          <p14:tracePt t="72976" x="6170613" y="2687638"/>
          <p14:tracePt t="72981" x="6170613" y="2679700"/>
          <p14:tracePt t="72992" x="6170613" y="2671763"/>
          <p14:tracePt t="72998" x="6170613" y="2663825"/>
          <p14:tracePt t="73009" x="6170613" y="2647950"/>
          <p14:tracePt t="73032" x="6170613" y="2640013"/>
          <p14:tracePt t="73098" x="6170613" y="2647950"/>
          <p14:tracePt t="73114" x="6170613" y="2663825"/>
          <p14:tracePt t="73124" x="6170613" y="2671763"/>
          <p14:tracePt t="73128" x="6170613" y="2679700"/>
          <p14:tracePt t="73138" x="6170613" y="2703513"/>
          <p14:tracePt t="73148" x="6178550" y="2727325"/>
          <p14:tracePt t="73154" x="6186488" y="2735263"/>
          <p14:tracePt t="73159" x="6210300" y="2743200"/>
          <p14:tracePt t="73168" x="6234113" y="2751138"/>
          <p14:tracePt t="73178" x="6265863" y="2751138"/>
          <p14:tracePt t="73184" x="6281738" y="2759075"/>
          <p14:tracePt t="73194" x="6297613" y="2759075"/>
          <p14:tracePt t="73199" x="6313488" y="2759075"/>
          <p14:tracePt t="73210" x="6329363" y="2759075"/>
          <p14:tracePt t="73214" x="6337300" y="2759075"/>
          <p14:tracePt t="73226" x="6361113" y="2743200"/>
          <p14:tracePt t="73236" x="6392863" y="2711450"/>
          <p14:tracePt t="73242" x="6392863" y="2703513"/>
          <p14:tracePt t="73250" x="6402388" y="2687638"/>
          <p14:tracePt t="73256" x="6410325" y="2687638"/>
          <p14:tracePt t="73266" x="6410325" y="2679700"/>
          <p14:tracePt t="73276" x="6418263" y="2663825"/>
          <p14:tracePt t="73280" x="6418263" y="2647950"/>
          <p14:tracePt t="73352" x="6426200" y="2647950"/>
          <p14:tracePt t="73365" x="6434138" y="2663825"/>
          <p14:tracePt t="73371" x="6442075" y="2671763"/>
          <p14:tracePt t="73376" x="6450013" y="2671763"/>
          <p14:tracePt t="73386" x="6465888" y="2671763"/>
          <p14:tracePt t="73396" x="6505575" y="2671763"/>
          <p14:tracePt t="73406" x="6521450" y="2671763"/>
          <p14:tracePt t="73411" x="6529388" y="2671763"/>
          <p14:tracePt t="73415" x="6545263" y="2671763"/>
          <p14:tracePt t="73436" x="6577013" y="2671763"/>
          <p14:tracePt t="73448" x="6592888" y="2671763"/>
          <p14:tracePt t="73454" x="6608763" y="2671763"/>
          <p14:tracePt t="73468" x="6616700" y="2671763"/>
          <p14:tracePt t="73876" x="6608763" y="2671763"/>
          <p14:tracePt t="73972" x="6592888" y="2647950"/>
          <p14:tracePt t="74001" x="6584950" y="2640013"/>
          <p14:tracePt t="74008" x="6577013" y="2624138"/>
          <p14:tracePt t="74024" x="6577013" y="2616200"/>
          <p14:tracePt t="74034" x="6577013" y="2600325"/>
          <p14:tracePt t="74038" x="6577013" y="2576513"/>
          <p14:tracePt t="74047" x="6569075" y="2559050"/>
          <p14:tracePt t="74054" x="6569075" y="2551113"/>
          <p14:tracePt t="74064" x="6569075" y="2535238"/>
          <p14:tracePt t="74075" x="6569075" y="2511425"/>
          <p14:tracePt t="74088" x="6561138" y="2495550"/>
          <p14:tracePt t="74094" x="6561138" y="2487613"/>
          <p14:tracePt t="74104" x="6561138" y="2479675"/>
          <p14:tracePt t="74114" x="6553200" y="2455863"/>
          <p14:tracePt t="74128" x="6545263" y="2432050"/>
          <p14:tracePt t="74144" x="6545263" y="2424113"/>
          <p14:tracePt t="74153" x="6545263" y="2408238"/>
          <p14:tracePt t="74160" x="6545263" y="2400300"/>
          <p14:tracePt t="74180" x="6545263" y="2384425"/>
          <p14:tracePt t="74210" x="6545263" y="2376488"/>
          <p14:tracePt t="74215" x="6545263" y="2368550"/>
          <p14:tracePt t="74226" x="6537325" y="2360613"/>
          <p14:tracePt t="74246" x="6529388" y="2352675"/>
          <p14:tracePt t="74252" x="6529388" y="2344738"/>
          <p14:tracePt t="74268" x="6529388" y="2320925"/>
          <p14:tracePt t="74272" x="6521450" y="2305050"/>
          <p14:tracePt t="74282" x="6505575" y="2289175"/>
          <p14:tracePt t="74292" x="6489700" y="2281238"/>
          <p14:tracePt t="74302" x="6473825" y="2257425"/>
          <p14:tracePt t="74318" x="6465888" y="2249488"/>
          <p14:tracePt t="74321" x="6457950" y="2241550"/>
          <p14:tracePt t="74338" x="6450013" y="2233613"/>
          <p14:tracePt t="74348" x="6434138" y="2216150"/>
          <p14:tracePt t="74359" x="6426200" y="2216150"/>
          <p14:tracePt t="74364" x="6418263" y="2208213"/>
          <p14:tracePt t="74378" x="6410325" y="2208213"/>
          <p14:tracePt t="74388" x="6384925" y="2192338"/>
          <p14:tracePt t="74398" x="6369050" y="2192338"/>
          <p14:tracePt t="74404" x="6353175" y="2184400"/>
          <p14:tracePt t="74419" x="6329363" y="2184400"/>
          <p14:tracePt t="74425" x="6305550" y="2184400"/>
          <p14:tracePt t="74434" x="6289675" y="2184400"/>
          <p14:tracePt t="74444" x="6257925" y="2168525"/>
          <p14:tracePt t="74449" x="6234113" y="2168525"/>
          <p14:tracePt t="74460" x="6210300" y="2160588"/>
          <p14:tracePt t="74464" x="6202363" y="2160588"/>
          <p14:tracePt t="74475" x="6186488" y="2160588"/>
          <p14:tracePt t="74486" x="6154738" y="2160588"/>
          <p14:tracePt t="74492" x="6146800" y="2160588"/>
          <p14:tracePt t="74499" x="6122988" y="2160588"/>
          <p14:tracePt t="74506" x="6115050" y="2160588"/>
          <p14:tracePt t="74516" x="6099175" y="2160588"/>
          <p14:tracePt t="74526" x="6059488" y="2192338"/>
          <p14:tracePt t="74529" x="6051550" y="2200275"/>
          <p14:tracePt t="74543" x="6034088" y="2208213"/>
          <p14:tracePt t="74546" x="6026150" y="2208213"/>
          <p14:tracePt t="74556" x="6002338" y="2224088"/>
          <p14:tracePt t="74566" x="5970588" y="2233613"/>
          <p14:tracePt t="74576" x="5962650" y="2241550"/>
          <p14:tracePt t="74580" x="5946775" y="2265363"/>
          <p14:tracePt t="74592" x="5938838" y="2273300"/>
          <p14:tracePt t="74606" x="5907088" y="2297113"/>
          <p14:tracePt t="74616" x="5875338" y="2312988"/>
          <p14:tracePt t="74622" x="5859463" y="2328863"/>
          <p14:tracePt t="74626" x="5835650" y="2336800"/>
          <p14:tracePt t="74635" x="5819775" y="2352675"/>
          <p14:tracePt t="74646" x="5795963" y="2368550"/>
          <p14:tracePt t="74651" x="5788025" y="2376488"/>
          <p14:tracePt t="74664" x="5748338" y="2384425"/>
          <p14:tracePt t="74666" x="5748338" y="2392363"/>
          <p14:tracePt t="74676" x="5740400" y="2408238"/>
          <p14:tracePt t="74686" x="5732463" y="2432050"/>
          <p14:tracePt t="74696" x="5732463" y="2447925"/>
          <p14:tracePt t="74702" x="5732463" y="2471738"/>
          <p14:tracePt t="74708" x="5732463" y="2479675"/>
          <p14:tracePt t="74717" x="5732463" y="2495550"/>
          <p14:tracePt t="74728" x="5732463" y="2511425"/>
          <p14:tracePt t="74742" x="5732463" y="2535238"/>
          <p14:tracePt t="74752" x="5748338" y="2551113"/>
          <p14:tracePt t="74759" x="5756275" y="2559050"/>
          <p14:tracePt t="74767" x="5772150" y="2576513"/>
          <p14:tracePt t="74772" x="5780088" y="2576513"/>
          <p14:tracePt t="74782" x="5811838" y="2600325"/>
          <p14:tracePt t="74788" x="5835650" y="2624138"/>
          <p14:tracePt t="74798" x="5851525" y="2624138"/>
          <p14:tracePt t="74809" x="5883275" y="2647950"/>
          <p14:tracePt t="74812" x="5899150" y="2655888"/>
          <p14:tracePt t="74825" x="5970588" y="2719388"/>
          <p14:tracePt t="74828" x="5994400" y="2727325"/>
          <p14:tracePt t="74838" x="6034088" y="2743200"/>
          <p14:tracePt t="74848" x="6083300" y="2759075"/>
          <p14:tracePt t="74853" x="6091238" y="2759075"/>
          <p14:tracePt t="74864" x="6115050" y="2767013"/>
          <p14:tracePt t="74868" x="6138863" y="2774950"/>
          <p14:tracePt t="74879" x="6146800" y="2782888"/>
          <p14:tracePt t="74894" x="6154738" y="2782888"/>
          <p14:tracePt t="74904" x="6170613" y="2782888"/>
          <p14:tracePt t="74914" x="6178550" y="2782888"/>
          <p14:tracePt t="74920" x="6186488" y="2782888"/>
          <p14:tracePt t="74930" x="6194425" y="2782888"/>
          <p14:tracePt t="74933" x="6202363" y="2782888"/>
          <p14:tracePt t="74946" x="6234113" y="2782888"/>
          <p14:tracePt t="74960" x="6257925" y="2782888"/>
          <p14:tracePt t="74966" x="6265863" y="2782888"/>
          <p14:tracePt t="74976" x="6281738" y="2782888"/>
          <p14:tracePt t="74985" x="6289675" y="2782888"/>
          <p14:tracePt t="74993" x="6305550" y="2782888"/>
          <p14:tracePt t="74999" x="6337300" y="2782888"/>
          <p14:tracePt t="75010" x="6361113" y="2782888"/>
          <p14:tracePt t="75020" x="6418263" y="2782888"/>
          <p14:tracePt t="75029" x="6434138" y="2782888"/>
          <p14:tracePt t="75042" x="6465888" y="2782888"/>
          <p14:tracePt t="75045" x="6473825" y="2782888"/>
          <p14:tracePt t="75056" x="6489700" y="2767013"/>
          <p14:tracePt t="75066" x="6521450" y="2759075"/>
          <p14:tracePt t="75072" x="6529388" y="2759075"/>
          <p14:tracePt t="75082" x="6561138" y="2751138"/>
          <p14:tracePt t="75086" x="6569075" y="2751138"/>
          <p14:tracePt t="75096" x="6584950" y="2743200"/>
          <p14:tracePt t="75106" x="6616700" y="2727325"/>
          <p14:tracePt t="75121" x="6648450" y="2695575"/>
          <p14:tracePt t="75132" x="6656388" y="2687638"/>
          <p14:tracePt t="75136" x="6664325" y="2679700"/>
          <p14:tracePt t="75146" x="6672263" y="2663825"/>
          <p14:tracePt t="75156" x="6688138" y="2647950"/>
          <p14:tracePt t="75166" x="6688138" y="2632075"/>
          <p14:tracePt t="75178" x="6688138" y="2624138"/>
          <p14:tracePt t="75187" x="6696075" y="2608263"/>
          <p14:tracePt t="75194" x="6696075" y="2592388"/>
          <p14:tracePt t="75203" x="6696075" y="2566988"/>
          <p14:tracePt t="75208" x="6696075" y="2559050"/>
          <p14:tracePt t="75217" x="6696075" y="2543175"/>
          <p14:tracePt t="75244" x="6696075" y="2535238"/>
          <p14:tracePt t="75248" x="6696075" y="2519363"/>
          <p14:tracePt t="75259" x="6696075" y="2503488"/>
          <p14:tracePt t="75275" x="6696075" y="2495550"/>
          <p14:tracePt t="75284" x="6696075" y="2479675"/>
          <p14:tracePt t="75292" x="6696075" y="2471738"/>
          <p14:tracePt t="75296" x="6696075" y="2463800"/>
          <p14:tracePt t="75306" x="6696075" y="2447925"/>
          <p14:tracePt t="75316" x="6696075" y="2432050"/>
          <p14:tracePt t="75322" x="6696075" y="2424113"/>
          <p14:tracePt t="75332" x="6696075" y="2416175"/>
          <p14:tracePt t="75346" x="6688138" y="2408238"/>
          <p14:tracePt t="75356" x="6680200" y="2384425"/>
          <p14:tracePt t="75371" x="6656388" y="2368550"/>
          <p14:tracePt t="75381" x="6648450" y="2360613"/>
          <p14:tracePt t="75392" x="6632575" y="2360613"/>
          <p14:tracePt t="75401" x="6616700" y="2352675"/>
          <p14:tracePt t="75411" x="6600825" y="2344738"/>
          <p14:tracePt t="75428" x="6577013" y="2344738"/>
          <p14:tracePt t="75437" x="6553200" y="2336800"/>
          <p14:tracePt t="75444" x="6537325" y="2336800"/>
          <p14:tracePt t="75454" x="6513513" y="2320925"/>
          <p14:tracePt t="75458" x="6497638" y="2312988"/>
          <p14:tracePt t="75468" x="6481763" y="2312988"/>
          <p14:tracePt t="75478" x="6473825" y="2312988"/>
          <p14:tracePt t="75483" x="6465888" y="2312988"/>
          <p14:tracePt t="75496" x="6442075" y="2312988"/>
          <p14:tracePt t="75500" x="6434138" y="2305050"/>
          <p14:tracePt t="75508" x="6426200" y="2305050"/>
          <p14:tracePt t="75516" x="6410325" y="2305050"/>
          <p14:tracePt t="75526" x="6384925" y="2305050"/>
          <p14:tracePt t="75536" x="6376988" y="2305050"/>
          <p14:tracePt t="75542" x="6353175" y="2297113"/>
          <p14:tracePt t="75552" x="6337300" y="2297113"/>
          <p14:tracePt t="75562" x="6313488" y="2297113"/>
          <p14:tracePt t="75566" x="6305550" y="2297113"/>
          <p14:tracePt t="75571" x="6281738" y="2297113"/>
          <p14:tracePt t="75582" x="6257925" y="2297113"/>
          <p14:tracePt t="75585" x="6249988" y="2297113"/>
          <p14:tracePt t="75598" x="6226175" y="2297113"/>
          <p14:tracePt t="75604" x="6178550" y="2297113"/>
          <p14:tracePt t="75613" x="6099175" y="2336800"/>
          <p14:tracePt t="75618" x="6091238" y="2336800"/>
          <p14:tracePt t="75627" x="6075363" y="2336800"/>
          <p14:tracePt t="75642" x="6043613" y="2352675"/>
          <p14:tracePt t="75644" x="6034088" y="2352675"/>
          <p14:tracePt t="75654" x="6018213" y="2360613"/>
          <p14:tracePt t="75660" x="6018213" y="2368550"/>
          <p14:tracePt t="75669" x="6010275" y="2376488"/>
          <p14:tracePt t="75680" x="5994400" y="2416175"/>
          <p14:tracePt t="75684" x="5986463" y="2424113"/>
          <p14:tracePt t="75694" x="5978525" y="2439988"/>
          <p14:tracePt t="75700" x="5970588" y="2471738"/>
          <p14:tracePt t="75710" x="5962650" y="2495550"/>
          <p14:tracePt t="75719" x="5962650" y="2535238"/>
          <p14:tracePt t="75725" x="5962650" y="2559050"/>
          <p14:tracePt t="75734" x="5962650" y="2592388"/>
          <p14:tracePt t="75742" x="5962650" y="2608263"/>
          <p14:tracePt t="75750" x="5962650" y="2624138"/>
          <p14:tracePt t="75760" x="5962650" y="2640013"/>
          <p14:tracePt t="75765" x="5962650" y="2647950"/>
          <p14:tracePt t="75776" x="5962650" y="2687638"/>
          <p14:tracePt t="75780" x="5970588" y="2687638"/>
          <p14:tracePt t="75792" x="5994400" y="2703513"/>
          <p14:tracePt t="75800" x="6010275" y="2719388"/>
          <p14:tracePt t="75806" x="6010275" y="2727325"/>
          <p14:tracePt t="75816" x="6034088" y="2759075"/>
          <p14:tracePt t="75820" x="6043613" y="2759075"/>
          <p14:tracePt t="75830" x="6067425" y="2767013"/>
          <p14:tracePt t="75842" x="6122988" y="2782888"/>
          <p14:tracePt t="75846" x="6138863" y="2798763"/>
          <p14:tracePt t="75856" x="6178550" y="2798763"/>
          <p14:tracePt t="75872" x="6210300" y="2814638"/>
          <p14:tracePt t="75882" x="6289675" y="2814638"/>
          <p14:tracePt t="75896" x="6353175" y="2814638"/>
          <p14:tracePt t="75902" x="6369050" y="2814638"/>
          <p14:tracePt t="75911" x="6392863" y="2814638"/>
          <p14:tracePt t="75922" x="6418263" y="2814638"/>
          <p14:tracePt t="75936" x="6442075" y="2806700"/>
          <p14:tracePt t="75946" x="6450013" y="2798763"/>
          <p14:tracePt t="75956" x="6465888" y="2782888"/>
          <p14:tracePt t="75972" x="6473825" y="2774950"/>
          <p14:tracePt t="75979" x="6473825" y="2759075"/>
          <p14:tracePt t="76230" x="6473825" y="2751138"/>
          <p14:tracePt t="76234" x="6473825" y="2743200"/>
          <p14:tracePt t="76254" x="6473825" y="2735263"/>
          <p14:tracePt t="76274" x="6473825" y="2727325"/>
          <p14:tracePt t="76294" x="6473825" y="2719388"/>
          <p14:tracePt t="76299" x="6473825" y="2703513"/>
          <p14:tracePt t="76426" x="6465888" y="2687638"/>
          <p14:tracePt t="76960" x="6457950" y="2687638"/>
          <p14:tracePt t="76966" x="6442075" y="2687638"/>
          <p14:tracePt t="76976" x="6434138" y="2687638"/>
          <p14:tracePt t="76980" x="6426200" y="2687638"/>
          <p14:tracePt t="76992" x="6418263" y="2695575"/>
          <p14:tracePt t="76999" x="6369050" y="2703513"/>
          <p14:tracePt t="77008" x="6353175" y="2703513"/>
          <p14:tracePt t="77016" x="6297613" y="2711450"/>
          <p14:tracePt t="77022" x="6273800" y="2711450"/>
          <p14:tracePt t="77032" x="6242050" y="2719388"/>
          <p14:tracePt t="77042" x="6194425" y="2719388"/>
          <p14:tracePt t="77046" x="6178550" y="2719388"/>
          <p14:tracePt t="77058" x="6162675" y="2719388"/>
          <p14:tracePt t="77122" x="6154738" y="2719388"/>
          <p14:tracePt t="77177" x="6154738" y="2711450"/>
          <p14:tracePt t="77228" x="6162675" y="2703513"/>
          <p14:tracePt t="77294" x="6170613" y="2703513"/>
          <p14:tracePt t="77297" x="6178550" y="2711450"/>
          <p14:tracePt t="77324" x="6186488" y="2711450"/>
          <p14:tracePt t="77328" x="6194425" y="2711450"/>
          <p14:tracePt t="77338" x="6218238" y="2711450"/>
          <p14:tracePt t="77344" x="6234113" y="2711450"/>
          <p14:tracePt t="77353" x="6265863" y="2711450"/>
          <p14:tracePt t="77364" x="6289675" y="2687638"/>
          <p14:tracePt t="77370" x="6297613" y="2687638"/>
          <p14:tracePt t="77380" x="6313488" y="2679700"/>
          <p14:tracePt t="77391" x="6321425" y="2671763"/>
          <p14:tracePt t="77440" x="6329363" y="2671763"/>
          <p14:tracePt t="77459" x="6361113" y="2711450"/>
          <p14:tracePt t="77464" x="6376988" y="2719388"/>
          <p14:tracePt t="77476" x="6402388" y="2743200"/>
          <p14:tracePt t="77486" x="6442075" y="2767013"/>
          <p14:tracePt t="77491" x="6457950" y="2767013"/>
          <p14:tracePt t="77500" x="6513513" y="2790825"/>
          <p14:tracePt t="77508" x="6537325" y="2790825"/>
          <p14:tracePt t="77516" x="6577013" y="2790825"/>
          <p14:tracePt t="77526" x="6616700" y="2790825"/>
          <p14:tracePt t="77529" x="6632575" y="2790825"/>
          <p14:tracePt t="77541" x="6656388" y="2782888"/>
          <p14:tracePt t="77546" x="6672263" y="2774950"/>
          <p14:tracePt t="77559" x="6680200" y="2767013"/>
          <p14:tracePt t="77565" x="6680200" y="2759075"/>
          <p14:tracePt t="77569" x="6688138" y="2751138"/>
          <p14:tracePt t="77580" x="6688138" y="2743200"/>
          <p14:tracePt t="77596" x="6688138" y="2735263"/>
          <p14:tracePt t="77838" x="6688138" y="2727325"/>
          <p14:tracePt t="77928" x="6688138" y="2719388"/>
          <p14:tracePt t="78044" x="6680200" y="2719388"/>
          <p14:tracePt t="78065" x="6664325" y="2719388"/>
          <p14:tracePt t="78393" x="6648450" y="2719388"/>
          <p14:tracePt t="78428" x="6640513" y="2719388"/>
          <p14:tracePt t="78549" x="6640513" y="2711450"/>
          <p14:tracePt t="78725" x="6632575" y="2711450"/>
          <p14:tracePt t="78746" x="6624638" y="2711450"/>
          <p14:tracePt t="78776" x="6608763" y="2711450"/>
          <p14:tracePt t="79084" x="6592888" y="2711450"/>
          <p14:tracePt t="80280" x="6584950" y="2711450"/>
          <p14:tracePt t="80420" x="6577013" y="2711450"/>
          <p14:tracePt t="80426" x="6569075" y="2711450"/>
          <p14:tracePt t="80430" x="6561138" y="2711450"/>
          <p14:tracePt t="80441" x="6545263" y="2711450"/>
          <p14:tracePt t="80449" x="6529388" y="2711450"/>
          <p14:tracePt t="80458" x="6513513" y="2711450"/>
          <p14:tracePt t="80468" x="6481763" y="2735263"/>
          <p14:tracePt t="80472" x="6465888" y="2735263"/>
          <p14:tracePt t="80481" x="6410325" y="2759075"/>
          <p14:tracePt t="80488" x="6392863" y="2767013"/>
          <p14:tracePt t="80498" x="6337300" y="2774950"/>
          <p14:tracePt t="80508" x="6194425" y="2822575"/>
          <p14:tracePt t="80512" x="6162675" y="2830513"/>
          <p14:tracePt t="80522" x="5946775" y="2878138"/>
          <p14:tracePt t="80528" x="5883275" y="2894013"/>
          <p14:tracePt t="80538" x="5748338" y="2951163"/>
          <p14:tracePt t="80548" x="5611813" y="2998788"/>
          <p14:tracePt t="80551" x="5564188" y="3006725"/>
          <p14:tracePt t="80562" x="5310188" y="3117850"/>
          <p14:tracePt t="80568" x="5260975" y="3149600"/>
          <p14:tracePt t="80578" x="5133975" y="3197225"/>
          <p14:tracePt t="80588" x="4943475" y="3333750"/>
          <p14:tracePt t="80595" x="4902200" y="3357563"/>
          <p14:tracePt t="80603" x="4743450" y="3452813"/>
          <p14:tracePt t="80608" x="4703763" y="3484563"/>
          <p14:tracePt t="80618" x="4632325" y="3532188"/>
          <p14:tracePt t="80629" x="4448175" y="3644900"/>
          <p14:tracePt t="80634" x="4424363" y="3652838"/>
          <p14:tracePt t="80644" x="4297363" y="3732213"/>
          <p14:tracePt t="80647" x="4257675" y="3756025"/>
          <p14:tracePt t="80658" x="4144963" y="3811588"/>
          <p14:tracePt t="80668" x="3986213" y="3906838"/>
          <p14:tracePt t="80674" x="3954463" y="3938588"/>
          <p14:tracePt t="80684" x="3778250" y="4019550"/>
          <p14:tracePt t="80688" x="3738563" y="4051300"/>
          <p14:tracePt t="80700" x="3627438" y="4083050"/>
          <p14:tracePt t="80709" x="3435350" y="4130675"/>
          <p14:tracePt t="80714" x="3387725" y="4146550"/>
          <p14:tracePt t="80724" x="3236913" y="4186238"/>
          <p14:tracePt t="80729" x="3189288" y="4186238"/>
          <p14:tracePt t="80741" x="3036888" y="4210050"/>
          <p14:tracePt t="80749" x="2878138" y="4210050"/>
          <p14:tracePt t="80753" x="2830513" y="4210050"/>
          <p14:tracePt t="80763" x="2598738" y="4241800"/>
          <p14:tracePt t="80770" x="2535238" y="4249738"/>
          <p14:tracePt t="80780" x="2384425" y="4249738"/>
          <p14:tracePt t="80791" x="2120900" y="4249738"/>
          <p14:tracePt t="80795" x="2057400" y="4249738"/>
          <p14:tracePt t="80804" x="1809750" y="4249738"/>
          <p14:tracePt t="80810" x="1762125" y="4249738"/>
          <p14:tracePt t="80820" x="1674813" y="4249738"/>
          <p14:tracePt t="80829" x="1530350" y="4249738"/>
          <p14:tracePt t="80836" x="1498600" y="4249738"/>
          <p14:tracePt t="80846" x="1395413" y="4225925"/>
          <p14:tracePt t="80849" x="1371600" y="4217988"/>
          <p14:tracePt t="80861" x="1308100" y="4217988"/>
          <p14:tracePt t="80870" x="1227138" y="4186238"/>
          <p14:tracePt t="80876" x="1219200" y="4186238"/>
          <p14:tracePt t="80886" x="1171575" y="4154488"/>
          <p14:tracePt t="80891" x="1155700" y="4138613"/>
          <p14:tracePt t="80900" x="1123950" y="4106863"/>
          <p14:tracePt t="80910" x="1060450" y="4098925"/>
          <p14:tracePt t="80915" x="1036638" y="4075113"/>
          <p14:tracePt t="80926" x="1012825" y="4059238"/>
          <p14:tracePt t="80932" x="1004888" y="4059238"/>
          <p14:tracePt t="80942" x="981075" y="4035425"/>
          <p14:tracePt t="80952" x="965200" y="4019550"/>
          <p14:tracePt t="80958" x="949325" y="4019550"/>
          <p14:tracePt t="80966" x="933450" y="4003675"/>
          <p14:tracePt t="80982" x="925513" y="3995738"/>
          <p14:tracePt t="82152" x="925513" y="4003675"/>
          <p14:tracePt t="82228" x="957263" y="4003675"/>
          <p14:tracePt t="82232" x="965200" y="4003675"/>
          <p14:tracePt t="82238" x="973138" y="3987800"/>
          <p14:tracePt t="82248" x="996950" y="3930650"/>
          <p14:tracePt t="82252" x="1004888" y="3914775"/>
          <p14:tracePt t="82261" x="1020763" y="3867150"/>
          <p14:tracePt t="82273" x="1036638" y="3787775"/>
          <p14:tracePt t="82277" x="1044575" y="3763963"/>
          <p14:tracePt t="82287" x="1060450" y="3708400"/>
          <p14:tracePt t="82292" x="1060450" y="3684588"/>
          <p14:tracePt t="82301" x="1068388" y="3613150"/>
          <p14:tracePt t="82313" x="1108075" y="3476625"/>
          <p14:tracePt t="82317" x="1108075" y="3444875"/>
          <p14:tracePt t="82327" x="1139825" y="3309938"/>
          <p14:tracePt t="82333" x="1147763" y="3278188"/>
          <p14:tracePt t="82343" x="1187450" y="3236913"/>
          <p14:tracePt t="82353" x="1258888" y="3038475"/>
          <p14:tracePt t="82357" x="1292225" y="2982913"/>
          <p14:tracePt t="82367" x="1379538" y="2782888"/>
          <p14:tracePt t="82373" x="1387475" y="2743200"/>
          <p14:tracePt t="82383" x="1427163" y="2655888"/>
          <p14:tracePt t="82393" x="1466850" y="2566988"/>
          <p14:tracePt t="82397" x="1474788" y="2535238"/>
          <p14:tracePt t="82407" x="1506538" y="2495550"/>
          <p14:tracePt t="82413" x="1514475" y="2487613"/>
          <p14:tracePt t="82423" x="1514475" y="2471738"/>
          <p14:tracePt t="82433" x="1514475" y="2455863"/>
          <p14:tracePt t="82439" x="1514475" y="2447925"/>
          <p14:tracePt t="82449" x="1522413" y="2439988"/>
          <p14:tracePt t="82493" x="1530350" y="2432050"/>
          <p14:tracePt t="82509" x="1538288" y="2416175"/>
          <p14:tracePt t="82513" x="1546225" y="2416175"/>
          <p14:tracePt t="82519" x="1554163" y="2408238"/>
          <p14:tracePt t="82529" x="1577975" y="2400300"/>
          <p14:tracePt t="82535" x="1585913" y="2400300"/>
          <p14:tracePt t="82545" x="1641475" y="2392363"/>
          <p14:tracePt t="82556" x="1714500" y="2384425"/>
          <p14:tracePt t="82559" x="1738313" y="2384425"/>
          <p14:tracePt t="82569" x="1881188" y="2376488"/>
          <p14:tracePt t="82575" x="1905000" y="2376488"/>
          <p14:tracePt t="82585" x="2000250" y="2360613"/>
          <p14:tracePt t="82595" x="2152650" y="2328863"/>
          <p14:tracePt t="82599" x="2192338" y="2328863"/>
          <p14:tracePt t="82609" x="2343150" y="2297113"/>
          <p14:tracePt t="82615" x="2392363" y="2297113"/>
          <p14:tracePt t="82625" x="2479675" y="2289175"/>
          <p14:tracePt t="82635" x="2670175" y="2265363"/>
          <p14:tracePt t="82639" x="2701925" y="2265363"/>
          <p14:tracePt t="82649" x="2870200" y="2241550"/>
          <p14:tracePt t="82656" x="2917825" y="2216150"/>
          <p14:tracePt t="82665" x="3021013" y="2208213"/>
          <p14:tracePt t="82675" x="3228975" y="2208213"/>
          <p14:tracePt t="82681" x="3284538" y="2208213"/>
          <p14:tracePt t="82691" x="3451225" y="2176463"/>
          <p14:tracePt t="82695" x="3476625" y="2168525"/>
          <p14:tracePt t="82706" x="3540125" y="2168525"/>
          <p14:tracePt t="82715" x="3651250" y="2168525"/>
          <p14:tracePt t="82723" x="3698875" y="2168525"/>
          <p14:tracePt t="82731" x="3851275" y="2160588"/>
          <p14:tracePt t="82735" x="3883025" y="2160588"/>
          <p14:tracePt t="82745" x="3962400" y="2152650"/>
          <p14:tracePt t="82756" x="4129088" y="2152650"/>
          <p14:tracePt t="82761" x="4168775" y="2152650"/>
          <p14:tracePt t="82773" x="4376738" y="2152650"/>
          <p14:tracePt t="82777" x="4424363" y="2152650"/>
          <p14:tracePt t="82787" x="4535488" y="2152650"/>
          <p14:tracePt t="82797" x="4783138" y="2152650"/>
          <p14:tracePt t="82801" x="4830763" y="2152650"/>
          <p14:tracePt t="82811" x="5078413" y="2152650"/>
          <p14:tracePt t="82817" x="5141913" y="2152650"/>
          <p14:tracePt t="82827" x="5260975" y="2152650"/>
          <p14:tracePt t="82837" x="5437188" y="2152650"/>
          <p14:tracePt t="82841" x="5476875" y="2152650"/>
          <p14:tracePt t="82851" x="5611813" y="2152650"/>
          <p14:tracePt t="82857" x="5643563" y="2152650"/>
          <p14:tracePt t="82867" x="5724525" y="2152650"/>
          <p14:tracePt t="82877" x="5819775" y="2152650"/>
          <p14:tracePt t="82883" x="5843588" y="2152650"/>
          <p14:tracePt t="82893" x="5922963" y="2176463"/>
          <p14:tracePt t="82897" x="5938838" y="2176463"/>
          <p14:tracePt t="82907" x="5970588" y="2192338"/>
          <p14:tracePt t="82917" x="6043613" y="2208213"/>
          <p14:tracePt t="82927" x="6075363" y="2208213"/>
          <p14:tracePt t="82933" x="6083300" y="2216150"/>
          <p14:tracePt t="82937" x="6091238" y="2224088"/>
          <p14:tracePt t="82947" x="6107113" y="2233613"/>
          <p14:tracePt t="82959" x="6138863" y="2273300"/>
          <p14:tracePt t="82965" x="6162675" y="2297113"/>
          <p14:tracePt t="82975" x="6170613" y="2312988"/>
          <p14:tracePt t="82981" x="6210300" y="2352675"/>
          <p14:tracePt t="82995" x="6234113" y="2376488"/>
          <p14:tracePt t="83007" x="6281738" y="2432050"/>
          <p14:tracePt t="83011" x="6281738" y="2439988"/>
          <p14:tracePt t="83023" x="6305550" y="2463800"/>
          <p14:tracePt t="83027" x="6313488" y="2463800"/>
          <p14:tracePt t="83041" x="6321425" y="2471738"/>
          <p14:tracePt t="83061" x="6345238" y="2495550"/>
          <p14:tracePt t="83482" x="6337300" y="2495550"/>
          <p14:tracePt t="83488" x="6329363" y="2495550"/>
          <p14:tracePt t="83498" x="6321425" y="2503488"/>
          <p14:tracePt t="83538" x="6321425" y="2511425"/>
          <p14:tracePt t="83542" x="6321425" y="2543175"/>
          <p14:tracePt t="83551" x="6321425" y="2647950"/>
          <p14:tracePt t="83562" x="6321425" y="2687638"/>
          <p14:tracePt t="102574" x="6297613" y="2695575"/>
          <p14:tracePt t="102582" x="5564188" y="2368550"/>
          <p14:tracePt t="102593" x="5564188" y="2463800"/>
          <p14:tracePt t="102598" x="5548313" y="2527300"/>
          <p14:tracePt t="102608" x="5437188" y="2814638"/>
          <p14:tracePt t="102617" x="5357813" y="2967038"/>
          <p14:tracePt t="102625" x="5300663" y="3070225"/>
          <p14:tracePt t="102633" x="5221288" y="3197225"/>
          <p14:tracePt t="102638" x="5213350" y="3213100"/>
          <p14:tracePt t="102648" x="5102225" y="3436938"/>
          <p14:tracePt t="102659" x="5086350" y="3484563"/>
          <p14:tracePt t="102663" x="5054600" y="3563938"/>
          <p14:tracePt t="102674" x="5006975" y="3629025"/>
          <p14:tracePt t="102678" x="4991100" y="3652838"/>
          <p14:tracePt t="102688" x="4951413" y="3716338"/>
          <p14:tracePt t="102698" x="4926013" y="3740150"/>
          <p14:tracePt t="102705" x="4910138" y="3748088"/>
          <p14:tracePt t="102714" x="4894263" y="3763963"/>
          <p14:tracePt t="102764" x="4886325" y="3771900"/>
          <p14:tracePt t="102773" x="4870450" y="3771900"/>
          <p14:tracePt t="102780" x="4854575" y="3779838"/>
          <p14:tracePt t="102794" x="4846638" y="3779838"/>
          <p14:tracePt t="102800" x="4838700" y="3779838"/>
          <p14:tracePt t="102810" x="4814888" y="3803650"/>
          <p14:tracePt t="102821" x="4799013" y="3819525"/>
          <p14:tracePt t="102825" x="4791075" y="3827463"/>
          <p14:tracePt t="102840" x="4783138" y="3835400"/>
          <p14:tracePt t="102849" x="4775200" y="3843338"/>
          <p14:tracePt t="102859" x="4751388" y="3867150"/>
          <p14:tracePt t="102865" x="4727575" y="3867150"/>
          <p14:tracePt t="102876" x="4711700" y="3875088"/>
          <p14:tracePt t="102880" x="4703763" y="3883025"/>
          <p14:tracePt t="102890" x="4656138" y="3898900"/>
          <p14:tracePt t="102899" x="4632325" y="3898900"/>
          <p14:tracePt t="102906" x="4600575" y="3898900"/>
          <p14:tracePt t="102916" x="4592638" y="3906838"/>
          <p14:tracePt t="102921" x="4584700" y="3906838"/>
          <p14:tracePt t="102965" x="4576763" y="3906838"/>
          <p14:tracePt t="103046" x="4559300" y="3906838"/>
          <p14:tracePt t="103068" x="4551363" y="3906838"/>
          <p14:tracePt t="103078" x="4535488" y="3906838"/>
          <p14:tracePt t="103091" x="4527550" y="3898900"/>
          <p14:tracePt t="103102" x="4519613" y="3898900"/>
          <p14:tracePt t="103108" x="4495800" y="3890963"/>
          <p14:tracePt t="103118" x="4487863" y="3875088"/>
          <p14:tracePt t="103127" x="4479925" y="3875088"/>
          <p14:tracePt t="103131" x="4471988" y="3875088"/>
          <p14:tracePt t="103142" x="4448175" y="3859213"/>
          <p14:tracePt t="103148" x="4432300" y="3859213"/>
          <p14:tracePt t="103157" x="4400550" y="3851275"/>
          <p14:tracePt t="103163" x="4384675" y="3851275"/>
          <p14:tracePt t="103174" x="4305300" y="3819525"/>
          <p14:tracePt t="103183" x="4265613" y="3811588"/>
          <p14:tracePt t="103188" x="4233863" y="3795713"/>
          <p14:tracePt t="103198" x="4184650" y="3787775"/>
          <p14:tracePt t="103204" x="4168775" y="3787775"/>
          <p14:tracePt t="103213" x="4113213" y="3787775"/>
          <p14:tracePt t="103224" x="4073525" y="3763963"/>
          <p14:tracePt t="103228" x="4065588" y="3763963"/>
          <p14:tracePt t="103238" x="4049713" y="3763963"/>
          <p14:tracePt t="103243" x="4041775" y="3763963"/>
          <p14:tracePt t="103254" x="4010025" y="3763963"/>
          <p14:tracePt t="103263" x="3986213" y="3756025"/>
          <p14:tracePt t="103268" x="3962400" y="3756025"/>
          <p14:tracePt t="103280" x="3922713" y="3756025"/>
          <p14:tracePt t="103284" x="3906838" y="3756025"/>
          <p14:tracePt t="103293" x="3851275" y="3756025"/>
          <p14:tracePt t="103304" x="3810000" y="3740150"/>
          <p14:tracePt t="103310" x="3738563" y="3740150"/>
          <p14:tracePt t="103321" x="3675063" y="3740150"/>
          <p14:tracePt t="103324" x="3651250" y="3740150"/>
          <p14:tracePt t="103333" x="3532188" y="3740150"/>
          <p14:tracePt t="103343" x="3492500" y="3740150"/>
          <p14:tracePt t="103350" x="3411538" y="3740150"/>
          <p14:tracePt t="103359" x="3387725" y="3740150"/>
          <p14:tracePt t="103364" x="3379788" y="3740150"/>
          <p14:tracePt t="103373" x="3363913" y="3740150"/>
          <p14:tracePt t="103384" x="3348038" y="3740150"/>
          <p14:tracePt t="103396" x="3332163" y="3740150"/>
          <p14:tracePt t="103409" x="3324225" y="3740150"/>
          <p14:tracePt t="103425" x="3308350" y="3740150"/>
          <p14:tracePt t="103429" x="3276600" y="3740150"/>
          <p14:tracePt t="103440" x="3252788" y="3740150"/>
          <p14:tracePt t="103445" x="3236913" y="3740150"/>
          <p14:tracePt t="103456" x="3165475" y="3740150"/>
          <p14:tracePt t="103465" x="3109913" y="3740150"/>
          <p14:tracePt t="103471" x="3076575" y="3740150"/>
          <p14:tracePt t="103480" x="3036888" y="3740150"/>
          <p14:tracePt t="103488" x="3028950" y="3740150"/>
          <p14:tracePt t="103495" x="2965450" y="3740150"/>
          <p14:tracePt t="103506" x="2957513" y="3740150"/>
          <p14:tracePt t="103511" x="2949575" y="3740150"/>
          <p14:tracePt t="103545" x="2941638" y="3740150"/>
          <p14:tracePt t="103555" x="2925763" y="3740150"/>
          <p14:tracePt t="103561" x="2901950" y="3740150"/>
          <p14:tracePt t="103572" x="2838450" y="3740150"/>
          <p14:tracePt t="103576" x="2822575" y="3740150"/>
          <p14:tracePt t="103588" x="2774950" y="3740150"/>
          <p14:tracePt t="103591" x="2741613" y="3740150"/>
          <p14:tracePt t="103602" x="2686050" y="3740150"/>
          <p14:tracePt t="103606" x="2670175" y="3740150"/>
          <p14:tracePt t="103615" x="2638425" y="3740150"/>
          <p14:tracePt t="103627" x="2614613" y="3740150"/>
          <p14:tracePt t="103631" x="2598738" y="3740150"/>
          <p14:tracePt t="103641" x="2590800" y="3740150"/>
          <p14:tracePt t="103648" x="2582863" y="3740150"/>
          <p14:tracePt t="103657" x="2551113" y="3740150"/>
          <p14:tracePt t="103667" x="2543175" y="3740150"/>
          <p14:tracePt t="103672" x="2535238" y="3740150"/>
          <p14:tracePt t="103681" x="2519363" y="3740150"/>
          <p14:tracePt t="103688" x="2503488" y="3740150"/>
          <p14:tracePt t="103697" x="2471738" y="3740150"/>
          <p14:tracePt t="103707" x="2416175" y="3732213"/>
          <p14:tracePt t="103711" x="2392363" y="3732213"/>
          <p14:tracePt t="103722" x="2351088" y="3732213"/>
          <p14:tracePt t="103728" x="2319338" y="3732213"/>
          <p14:tracePt t="103738" x="2263775" y="3732213"/>
          <p14:tracePt t="103747" x="2216150" y="3732213"/>
          <p14:tracePt t="103754" x="2184400" y="3732213"/>
          <p14:tracePt t="103764" x="2152650" y="3732213"/>
          <p14:tracePt t="103768" x="2136775" y="3732213"/>
          <p14:tracePt t="103777" x="2097088" y="3732213"/>
          <p14:tracePt t="103788" x="2089150" y="3732213"/>
          <p14:tracePt t="103793" x="2065338" y="3732213"/>
          <p14:tracePt t="103805" x="2057400" y="3732213"/>
          <p14:tracePt t="103817" x="2049463" y="3732213"/>
          <p14:tracePt t="103828" x="2033588" y="3732213"/>
          <p14:tracePt t="103833" x="2008188" y="3756025"/>
          <p14:tracePt t="103843" x="2008188" y="3779838"/>
          <p14:tracePt t="103848" x="2008188" y="3787775"/>
          <p14:tracePt t="103860" x="2008188" y="3811588"/>
          <p14:tracePt t="103873" x="2008188" y="3827463"/>
          <p14:tracePt t="103880" x="2017713" y="3851275"/>
          <p14:tracePt t="103884" x="2033588" y="3867150"/>
          <p14:tracePt t="103890" x="2041525" y="3883025"/>
          <p14:tracePt t="103900" x="2120900" y="3963988"/>
          <p14:tracePt t="103910" x="2216150" y="4035425"/>
          <p14:tracePt t="103913" x="2287588" y="4090988"/>
          <p14:tracePt t="103924" x="2351088" y="4114800"/>
          <p14:tracePt t="103930" x="2374900" y="4130675"/>
          <p14:tracePt t="103940" x="2471738" y="4194175"/>
          <p14:tracePt t="103950" x="2582863" y="4241800"/>
          <p14:tracePt t="103954" x="2630488" y="4257675"/>
          <p14:tracePt t="103964" x="2670175" y="4281488"/>
          <p14:tracePt t="103971" x="2709863" y="4298950"/>
          <p14:tracePt t="103980" x="2767013" y="4306888"/>
          <p14:tracePt t="103989" x="2830513" y="4330700"/>
          <p14:tracePt t="103996" x="2909888" y="4338638"/>
          <p14:tracePt t="104005" x="3005138" y="4378325"/>
          <p14:tracePt t="104010" x="3036888" y="4378325"/>
          <p14:tracePt t="104021" x="3165475" y="4386263"/>
          <p14:tracePt t="104030" x="3316288" y="4402138"/>
          <p14:tracePt t="104038" x="3467100" y="4410075"/>
          <p14:tracePt t="104046" x="3651250" y="4425950"/>
          <p14:tracePt t="104050" x="3722688" y="4425950"/>
          <p14:tracePt t="104060" x="3994150" y="4425950"/>
          <p14:tracePt t="104071" x="4144963" y="4433888"/>
          <p14:tracePt t="104076" x="4249738" y="4433888"/>
          <p14:tracePt t="104088" x="4352925" y="4433888"/>
          <p14:tracePt t="104091" x="4384675" y="4433888"/>
          <p14:tracePt t="104101" x="4487863" y="4433888"/>
          <p14:tracePt t="104112" x="4551363" y="4433888"/>
          <p14:tracePt t="104116" x="4600575" y="4425950"/>
          <p14:tracePt t="104125" x="4632325" y="4418013"/>
          <p14:tracePt t="104131" x="4648200" y="4410075"/>
          <p14:tracePt t="104142" x="4695825" y="4370388"/>
          <p14:tracePt t="104152" x="4719638" y="4354513"/>
          <p14:tracePt t="104156" x="4735513" y="4338638"/>
          <p14:tracePt t="104166" x="4751388" y="4338638"/>
          <p14:tracePt t="104171" x="4775200" y="4330700"/>
          <p14:tracePt t="104182" x="4791075" y="4306888"/>
          <p14:tracePt t="104192" x="4806950" y="4298950"/>
          <p14:tracePt t="104195" x="4846638" y="4291013"/>
          <p14:tracePt t="104209" x="4870450" y="4281488"/>
          <p14:tracePt t="104212" x="4894263" y="4281488"/>
          <p14:tracePt t="104222" x="4943475" y="4249738"/>
          <p14:tracePt t="104231" x="4951413" y="4233863"/>
          <p14:tracePt t="104238" x="4967288" y="4225925"/>
          <p14:tracePt t="104248" x="4983163" y="4210050"/>
          <p14:tracePt t="104262" x="5006975" y="4194175"/>
          <p14:tracePt t="104272" x="5022850" y="4178300"/>
          <p14:tracePt t="104278" x="5030788" y="4162425"/>
          <p14:tracePt t="104288" x="5038725" y="4162425"/>
          <p14:tracePt t="104292" x="5054600" y="4154488"/>
          <p14:tracePt t="104302" x="5070475" y="4138613"/>
          <p14:tracePt t="104312" x="5086350" y="4130675"/>
          <p14:tracePt t="104317" x="5086350" y="4122738"/>
          <p14:tracePt t="104327" x="5086350" y="4114800"/>
          <p14:tracePt t="104333" x="5094288" y="4098925"/>
          <p14:tracePt t="104343" x="5102225" y="4098925"/>
          <p14:tracePt t="104357" x="5110163" y="4090988"/>
          <p14:tracePt t="104368" x="5110163" y="4083050"/>
          <p14:tracePt t="104373" x="5110163" y="4075113"/>
          <p14:tracePt t="104383" x="5118100" y="4067175"/>
          <p14:tracePt t="104397" x="5118100" y="4059238"/>
          <p14:tracePt t="104408" x="5118100" y="4043363"/>
          <p14:tracePt t="104413" x="5118100" y="4035425"/>
          <p14:tracePt t="104423" x="5118100" y="4027488"/>
          <p14:tracePt t="104433" x="5118100" y="4019550"/>
          <p14:tracePt t="104450" x="5118100" y="4011613"/>
          <p14:tracePt t="104455" x="5118100" y="4003675"/>
          <p14:tracePt t="104666" x="5118100" y="3987800"/>
          <p14:tracePt t="105190" x="5102225" y="3987800"/>
          <p14:tracePt t="105196" x="5094288" y="398780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11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600" dirty="0"/>
              <a:t>Memória de 8x8, escrita na posição #5 do dado 10001101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Escrita</a:t>
            </a:r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D44DE33D-899A-4DA0-8157-177CF4424D96}"/>
              </a:ext>
            </a:extLst>
          </p:cNvPr>
          <p:cNvGraphicFramePr>
            <a:graphicFrameLocks noGrp="1"/>
          </p:cNvGraphicFramePr>
          <p:nvPr/>
        </p:nvGraphicFramePr>
        <p:xfrm>
          <a:off x="403091" y="2355006"/>
          <a:ext cx="864096" cy="36720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864096">
                  <a:extLst>
                    <a:ext uri="{9D8B030D-6E8A-4147-A177-3AD203B41FA5}">
                      <a16:colId xmlns:a16="http://schemas.microsoft.com/office/drawing/2014/main" val="29879928"/>
                    </a:ext>
                  </a:extLst>
                </a:gridCol>
              </a:tblGrid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0609733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5580229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1509387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6597602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0102280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5766996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3234076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2195033"/>
                  </a:ext>
                </a:extLst>
              </a:tr>
            </a:tbl>
          </a:graphicData>
        </a:graphic>
      </p:graphicFrame>
      <p:graphicFrame>
        <p:nvGraphicFramePr>
          <p:cNvPr id="8" name="Tabela 7">
            <a:extLst>
              <a:ext uri="{FF2B5EF4-FFF2-40B4-BE49-F238E27FC236}">
                <a16:creationId xmlns:a16="http://schemas.microsoft.com/office/drawing/2014/main" id="{0CE5643C-5208-4DD3-A6CA-1C777B223734}"/>
              </a:ext>
            </a:extLst>
          </p:cNvPr>
          <p:cNvGraphicFramePr>
            <a:graphicFrameLocks noGrp="1"/>
          </p:cNvGraphicFramePr>
          <p:nvPr/>
        </p:nvGraphicFramePr>
        <p:xfrm>
          <a:off x="1681200" y="2355006"/>
          <a:ext cx="3529240" cy="367200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441155">
                  <a:extLst>
                    <a:ext uri="{9D8B030D-6E8A-4147-A177-3AD203B41FA5}">
                      <a16:colId xmlns:a16="http://schemas.microsoft.com/office/drawing/2014/main" val="29879928"/>
                    </a:ext>
                  </a:extLst>
                </a:gridCol>
                <a:gridCol w="441155">
                  <a:extLst>
                    <a:ext uri="{9D8B030D-6E8A-4147-A177-3AD203B41FA5}">
                      <a16:colId xmlns:a16="http://schemas.microsoft.com/office/drawing/2014/main" val="4019206164"/>
                    </a:ext>
                  </a:extLst>
                </a:gridCol>
                <a:gridCol w="441155">
                  <a:extLst>
                    <a:ext uri="{9D8B030D-6E8A-4147-A177-3AD203B41FA5}">
                      <a16:colId xmlns:a16="http://schemas.microsoft.com/office/drawing/2014/main" val="3607440116"/>
                    </a:ext>
                  </a:extLst>
                </a:gridCol>
                <a:gridCol w="441155">
                  <a:extLst>
                    <a:ext uri="{9D8B030D-6E8A-4147-A177-3AD203B41FA5}">
                      <a16:colId xmlns:a16="http://schemas.microsoft.com/office/drawing/2014/main" val="3397898453"/>
                    </a:ext>
                  </a:extLst>
                </a:gridCol>
                <a:gridCol w="441155">
                  <a:extLst>
                    <a:ext uri="{9D8B030D-6E8A-4147-A177-3AD203B41FA5}">
                      <a16:colId xmlns:a16="http://schemas.microsoft.com/office/drawing/2014/main" val="589289557"/>
                    </a:ext>
                  </a:extLst>
                </a:gridCol>
                <a:gridCol w="441155">
                  <a:extLst>
                    <a:ext uri="{9D8B030D-6E8A-4147-A177-3AD203B41FA5}">
                      <a16:colId xmlns:a16="http://schemas.microsoft.com/office/drawing/2014/main" val="3619396028"/>
                    </a:ext>
                  </a:extLst>
                </a:gridCol>
                <a:gridCol w="441155">
                  <a:extLst>
                    <a:ext uri="{9D8B030D-6E8A-4147-A177-3AD203B41FA5}">
                      <a16:colId xmlns:a16="http://schemas.microsoft.com/office/drawing/2014/main" val="2330510654"/>
                    </a:ext>
                  </a:extLst>
                </a:gridCol>
                <a:gridCol w="441155">
                  <a:extLst>
                    <a:ext uri="{9D8B030D-6E8A-4147-A177-3AD203B41FA5}">
                      <a16:colId xmlns:a16="http://schemas.microsoft.com/office/drawing/2014/main" val="1755775790"/>
                    </a:ext>
                  </a:extLst>
                </a:gridCol>
              </a:tblGrid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0609733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5580229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1509387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6597602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0102280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5766996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3234076"/>
                  </a:ext>
                </a:extLst>
              </a:tr>
              <a:tr h="459000"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2195033"/>
                  </a:ext>
                </a:extLst>
              </a:tr>
            </a:tbl>
          </a:graphicData>
        </a:graphic>
      </p:graphicFrame>
      <p:sp>
        <p:nvSpPr>
          <p:cNvPr id="9" name="CaixaDeTexto 8">
            <a:extLst>
              <a:ext uri="{FF2B5EF4-FFF2-40B4-BE49-F238E27FC236}">
                <a16:creationId xmlns:a16="http://schemas.microsoft.com/office/drawing/2014/main" id="{1062FCF1-F5B0-458A-BB7C-39F478BC0E3E}"/>
              </a:ext>
            </a:extLst>
          </p:cNvPr>
          <p:cNvSpPr txBox="1"/>
          <p:nvPr/>
        </p:nvSpPr>
        <p:spPr>
          <a:xfrm>
            <a:off x="5472100" y="2240868"/>
            <a:ext cx="342038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pt-BR" sz="2400" dirty="0"/>
              <a:t>101 é colocado na Via de Endereços</a:t>
            </a:r>
          </a:p>
          <a:p>
            <a:pPr marL="457200" indent="-457200">
              <a:buFont typeface="+mj-lt"/>
              <a:buAutoNum type="arabicPeriod"/>
            </a:pPr>
            <a:endParaRPr lang="pt-BR" sz="2400" dirty="0"/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Dado 10001101 é colocado na via de dados</a:t>
            </a:r>
          </a:p>
          <a:p>
            <a:pPr marL="457200" indent="-457200">
              <a:buFont typeface="+mj-lt"/>
              <a:buAutoNum type="arabicPeriod"/>
            </a:pPr>
            <a:endParaRPr lang="pt-BR" sz="2400" dirty="0"/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Um comando de escrita (</a:t>
            </a:r>
            <a:r>
              <a:rPr lang="pt-BR" sz="2400" dirty="0" err="1"/>
              <a:t>write</a:t>
            </a:r>
            <a:r>
              <a:rPr lang="pt-BR" sz="2400" dirty="0"/>
              <a:t>) é processado</a:t>
            </a:r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7AF7CE1C-C704-4590-A262-AD7C1F399AA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67220425"/>
      </p:ext>
    </p:extLst>
  </p:cSld>
  <p:clrMapOvr>
    <a:masterClrMapping/>
  </p:clrMapOvr>
  <p:transition advTm="44385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844" x="5094288" y="3971925"/>
          <p14:tracePt t="9860" x="4160838" y="1443038"/>
          <p14:tracePt t="9869" x="4049713" y="1482725"/>
          <p14:tracePt t="9873" x="4025900" y="1506538"/>
          <p14:tracePt t="9883" x="3867150" y="1563688"/>
          <p14:tracePt t="9893" x="3778250" y="1595438"/>
          <p14:tracePt t="9899" x="3722688" y="1627188"/>
          <p14:tracePt t="9909" x="3603625" y="1666875"/>
          <p14:tracePt t="9913" x="3563938" y="1674813"/>
          <p14:tracePt t="9923" x="3443288" y="1698625"/>
          <p14:tracePt t="9933" x="3379788" y="1730375"/>
          <p14:tracePt t="9939" x="3363913" y="1730375"/>
          <p14:tracePt t="9949" x="3308350" y="1738313"/>
          <p14:tracePt t="10005" x="3268663" y="1730375"/>
          <p14:tracePt t="10015" x="3244850" y="1722438"/>
          <p14:tracePt t="10019" x="3236913" y="1722438"/>
          <p14:tracePt t="10029" x="3117850" y="1706563"/>
          <p14:tracePt t="10035" x="3092450" y="1706563"/>
          <p14:tracePt t="10045" x="3044825" y="1706563"/>
          <p14:tracePt t="10055" x="2989263" y="1706563"/>
          <p14:tracePt t="10059" x="2965450" y="1706563"/>
          <p14:tracePt t="10069" x="2925763" y="1706563"/>
          <p14:tracePt t="10105" x="2909888" y="1714500"/>
          <p14:tracePt t="10111" x="2909888" y="1722438"/>
          <p14:tracePt t="10121" x="2901950" y="1738313"/>
          <p14:tracePt t="10125" x="2886075" y="1746250"/>
          <p14:tracePt t="10135" x="2870200" y="1762125"/>
          <p14:tracePt t="10141" x="2870200" y="1770063"/>
          <p14:tracePt t="10151" x="2846388" y="1801813"/>
          <p14:tracePt t="10155" x="2830513" y="1809750"/>
          <p14:tracePt t="10166" x="2822575" y="1809750"/>
          <p14:tracePt t="10175" x="2814638" y="1817688"/>
          <p14:tracePt t="10185" x="2806700" y="1825625"/>
          <p14:tracePt t="10191" x="2790825" y="1825625"/>
          <p14:tracePt t="10195" x="2774950" y="1825625"/>
          <p14:tracePt t="10207" x="2693988" y="1857375"/>
          <p14:tracePt t="10218" x="2614613" y="1865313"/>
          <p14:tracePt t="10221" x="2582863" y="1865313"/>
          <p14:tracePt t="10231" x="2511425" y="1890713"/>
          <p14:tracePt t="10237" x="2495550" y="1898650"/>
          <p14:tracePt t="10247" x="2463800" y="1906588"/>
          <p14:tracePt t="10257" x="2447925" y="1906588"/>
          <p14:tracePt t="10383" x="2432050" y="1906588"/>
          <p14:tracePt t="10407" x="2408238" y="1914525"/>
          <p14:tracePt t="10427" x="2400300" y="1922463"/>
          <p14:tracePt t="10434" x="2392363" y="1938338"/>
          <p14:tracePt t="10453" x="2392363" y="1946275"/>
          <p14:tracePt t="10463" x="2384425" y="1954213"/>
          <p14:tracePt t="10483" x="2384425" y="1962150"/>
          <p14:tracePt t="10509" x="2384425" y="1970088"/>
          <p14:tracePt t="10539" x="2384425" y="1978025"/>
          <p14:tracePt t="10546" x="2392363" y="1993900"/>
          <p14:tracePt t="10561" x="2424113" y="1993900"/>
          <p14:tracePt t="10571" x="2439988" y="1993900"/>
          <p14:tracePt t="10577" x="2447925" y="1993900"/>
          <p14:tracePt t="10594" x="2463800" y="1993900"/>
          <p14:tracePt t="10603" x="2471738" y="1993900"/>
          <p14:tracePt t="10613" x="2487613" y="1993900"/>
          <p14:tracePt t="10633" x="2503488" y="1993900"/>
          <p14:tracePt t="10644" x="2527300" y="1993900"/>
          <p14:tracePt t="10647" x="2543175" y="1993900"/>
          <p14:tracePt t="10659" x="2551113" y="1993900"/>
          <p14:tracePt t="10669" x="2566988" y="1993900"/>
          <p14:tracePt t="10673" x="2574925" y="1993900"/>
          <p14:tracePt t="10684" x="2606675" y="1993900"/>
          <p14:tracePt t="10690" x="2614613" y="1993900"/>
          <p14:tracePt t="10701" x="2638425" y="1993900"/>
          <p14:tracePt t="10709" x="2646363" y="1993900"/>
          <p14:tracePt t="10713" x="2654300" y="1993900"/>
          <p14:tracePt t="10723" x="2662238" y="1993900"/>
          <p14:tracePt t="10729" x="2678113" y="1993900"/>
          <p14:tracePt t="10739" x="2686050" y="1993900"/>
          <p14:tracePt t="10751" x="2701925" y="1993900"/>
          <p14:tracePt t="10760" x="2725738" y="1993900"/>
          <p14:tracePt t="10779" x="2741613" y="1993900"/>
          <p14:tracePt t="10789" x="2767013" y="1993900"/>
          <p14:tracePt t="10795" x="2774950" y="1993900"/>
          <p14:tracePt t="10805" x="2798763" y="1993900"/>
          <p14:tracePt t="10811" x="2814638" y="1993900"/>
          <p14:tracePt t="10821" x="2846388" y="1993900"/>
          <p14:tracePt t="10831" x="2862263" y="1993900"/>
          <p14:tracePt t="10835" x="2870200" y="1993900"/>
          <p14:tracePt t="10846" x="2886075" y="1993900"/>
          <p14:tracePt t="10855" x="2894013" y="1993900"/>
          <p14:tracePt t="10875" x="2925763" y="1993900"/>
          <p14:tracePt t="10885" x="2933700" y="1993900"/>
          <p14:tracePt t="10891" x="2949575" y="1993900"/>
          <p14:tracePt t="10902" x="2957513" y="1993900"/>
          <p14:tracePt t="10908" x="2973388" y="1993900"/>
          <p14:tracePt t="10921" x="2981325" y="1993900"/>
          <p14:tracePt t="10931" x="2989263" y="1993900"/>
          <p14:tracePt t="11352" x="3005138" y="1993900"/>
          <p14:tracePt t="11361" x="3013075" y="1993900"/>
          <p14:tracePt t="11371" x="3044825" y="1993900"/>
          <p14:tracePt t="11376" x="3052763" y="1993900"/>
          <p14:tracePt t="11386" x="3100388" y="1993900"/>
          <p14:tracePt t="11391" x="3117850" y="1993900"/>
          <p14:tracePt t="11401" x="3141663" y="1993900"/>
          <p14:tracePt t="11411" x="3173413" y="1993900"/>
          <p14:tracePt t="11417" x="3189288" y="1993900"/>
          <p14:tracePt t="11425" x="3213100" y="1985963"/>
          <p14:tracePt t="11431" x="3221038" y="1985963"/>
          <p14:tracePt t="11441" x="3228975" y="1985963"/>
          <p14:tracePt t="11452" x="3244850" y="1978025"/>
          <p14:tracePt t="11468" x="3252788" y="1978025"/>
          <p14:tracePt t="11511" x="3260725" y="1978025"/>
          <p14:tracePt t="11521" x="3268663" y="1970088"/>
          <p14:tracePt t="11532" x="3284538" y="1970088"/>
          <p14:tracePt t="11538" x="3292475" y="1962150"/>
          <p14:tracePt t="11547" x="3308350" y="1962150"/>
          <p14:tracePt t="11552" x="3316288" y="1962150"/>
          <p14:tracePt t="11561" x="3332163" y="1954213"/>
          <p14:tracePt t="11571" x="3348038" y="1954213"/>
          <p14:tracePt t="11587" x="3363913" y="1954213"/>
          <p14:tracePt t="11627" x="3371850" y="1954213"/>
          <p14:tracePt t="11643" x="3379788" y="1954213"/>
          <p14:tracePt t="11653" x="3387725" y="1954213"/>
          <p14:tracePt t="11663" x="3403600" y="1954213"/>
          <p14:tracePt t="11668" x="3419475" y="1954213"/>
          <p14:tracePt t="11684" x="3435350" y="1954213"/>
          <p14:tracePt t="11703" x="3451225" y="1954213"/>
          <p14:tracePt t="11709" x="3459163" y="1954213"/>
          <p14:tracePt t="11723" x="3467100" y="1954213"/>
          <p14:tracePt t="11734" x="3476625" y="1954213"/>
          <p14:tracePt t="11751" x="3492500" y="1954213"/>
          <p14:tracePt t="11763" x="3500438" y="1954213"/>
          <p14:tracePt t="11956" x="3508375" y="1954213"/>
          <p14:tracePt t="11966" x="3524250" y="1954213"/>
          <p14:tracePt t="11975" x="3532188" y="1954213"/>
          <p14:tracePt t="11982" x="3540125" y="1938338"/>
          <p14:tracePt t="11991" x="3556000" y="1938338"/>
          <p14:tracePt t="11995" x="3563938" y="1930400"/>
          <p14:tracePt t="12005" x="3571875" y="1930400"/>
          <p14:tracePt t="12017" x="3595688" y="1922463"/>
          <p14:tracePt t="12034" x="3603625" y="1914525"/>
          <p14:tracePt t="12036" x="3611563" y="1914525"/>
          <p14:tracePt t="12048" x="3619500" y="1906588"/>
          <p14:tracePt t="12057" x="3635375" y="1906588"/>
          <p14:tracePt t="12061" x="3643313" y="1906588"/>
          <p14:tracePt t="12072" x="3667125" y="1906588"/>
          <p14:tracePt t="12084" x="3675063" y="1906588"/>
          <p14:tracePt t="12087" x="3683000" y="1890713"/>
          <p14:tracePt t="12097" x="3698875" y="1890713"/>
          <p14:tracePt t="12102" x="3714750" y="1865313"/>
          <p14:tracePt t="12111" x="3730625" y="1865313"/>
          <p14:tracePt t="12118" x="3746500" y="1865313"/>
          <p14:tracePt t="12127" x="3762375" y="1857375"/>
          <p14:tracePt t="12137" x="3762375" y="1849438"/>
          <p14:tracePt t="12217" x="3770313" y="1841500"/>
          <p14:tracePt t="12227" x="3778250" y="1841500"/>
          <p14:tracePt t="12234" x="3786188" y="1841500"/>
          <p14:tracePt t="12243" x="3794125" y="1841500"/>
          <p14:tracePt t="12247" x="3802063" y="1841500"/>
          <p14:tracePt t="12257" x="3810000" y="1833563"/>
          <p14:tracePt t="12273" x="3833813" y="1833563"/>
          <p14:tracePt t="12279" x="3851275" y="1833563"/>
          <p14:tracePt t="12290" x="3906838" y="1833563"/>
          <p14:tracePt t="12300" x="3954463" y="1833563"/>
          <p14:tracePt t="12303" x="3978275" y="1833563"/>
          <p14:tracePt t="12313" x="4065588" y="1833563"/>
          <p14:tracePt t="12319" x="4097338" y="1833563"/>
          <p14:tracePt t="12329" x="4160838" y="1841500"/>
          <p14:tracePt t="12339" x="4233863" y="1841500"/>
          <p14:tracePt t="12343" x="4241800" y="1841500"/>
          <p14:tracePt t="12353" x="4257675" y="1841500"/>
          <p14:tracePt t="12561" x="4265613" y="1849438"/>
          <p14:tracePt t="12566" x="4273550" y="1865313"/>
          <p14:tracePt t="12576" x="4281488" y="1873250"/>
          <p14:tracePt t="12584" x="4289425" y="1881188"/>
          <p14:tracePt t="12586" x="4297363" y="1890713"/>
          <p14:tracePt t="12595" x="4313238" y="1898650"/>
          <p14:tracePt t="12601" x="4313238" y="1914525"/>
          <p14:tracePt t="12611" x="4329113" y="1954213"/>
          <p14:tracePt t="12637" x="4344988" y="1970088"/>
          <p14:tracePt t="12763" x="4360863" y="1985963"/>
          <p14:tracePt t="12833" x="4360863" y="2001838"/>
          <p14:tracePt t="12843" x="4352925" y="2001838"/>
          <p14:tracePt t="12869" x="4344988" y="2009775"/>
          <p14:tracePt t="12879" x="4344988" y="2081213"/>
          <p14:tracePt t="12884" x="4368800" y="2097088"/>
          <p14:tracePt t="12900" x="4511675" y="2249488"/>
          <p14:tracePt t="12903" x="4624388" y="2336800"/>
          <p14:tracePt t="12910" x="4672013" y="2344738"/>
          <p14:tracePt t="12921" x="4806950" y="2400300"/>
          <p14:tracePt t="12923" x="4830763" y="2408238"/>
          <p14:tracePt t="12934" x="4854575" y="2408238"/>
          <p14:tracePt t="15064" x="4894263" y="2416175"/>
          <p14:tracePt t="15068" x="4926013" y="2424113"/>
          <p14:tracePt t="15073" x="4991100" y="2439988"/>
          <p14:tracePt t="15077" x="5038725" y="2455863"/>
          <p14:tracePt t="15088" x="5086350" y="2463800"/>
          <p14:tracePt t="15097" x="5118100" y="2487613"/>
          <p14:tracePt t="15104" x="5118100" y="2495550"/>
          <p14:tracePt t="15133" x="5133975" y="2495550"/>
          <p14:tracePt t="15138" x="5149850" y="2503488"/>
          <p14:tracePt t="15143" x="5173663" y="2503488"/>
          <p14:tracePt t="15153" x="5292725" y="2535238"/>
          <p14:tracePt t="15159" x="5334000" y="2566988"/>
          <p14:tracePt t="15171" x="5453063" y="2576513"/>
          <p14:tracePt t="15179" x="5724525" y="2592388"/>
          <p14:tracePt t="15184" x="5756275" y="2592388"/>
          <p14:tracePt t="15193" x="5954713" y="2592388"/>
          <p14:tracePt t="15200" x="5994400" y="2592388"/>
          <p14:tracePt t="15210" x="6059488" y="2592388"/>
          <p14:tracePt t="15229" x="6059488" y="2600325"/>
          <p14:tracePt t="15234" x="6010275" y="2600325"/>
          <p14:tracePt t="15239" x="5978525" y="2600325"/>
          <p14:tracePt t="15250" x="5922963" y="2600325"/>
          <p14:tracePt t="15259" x="5859463" y="2576513"/>
          <p14:tracePt t="15267" x="5843588" y="2576513"/>
          <p14:tracePt t="15275" x="5795963" y="2543175"/>
          <p14:tracePt t="15321" x="5788025" y="2543175"/>
          <p14:tracePt t="15332" x="5732463" y="2559050"/>
          <p14:tracePt t="15335" x="5692775" y="2559050"/>
          <p14:tracePt t="15345" x="5556250" y="2576513"/>
          <p14:tracePt t="15356" x="5389563" y="2576513"/>
          <p14:tracePt t="15361" x="5349875" y="2576513"/>
          <p14:tracePt t="15371" x="5070475" y="2608263"/>
          <p14:tracePt t="15377" x="4999038" y="2608263"/>
          <p14:tracePt t="15388" x="4846638" y="2632075"/>
          <p14:tracePt t="15397" x="4600575" y="2632075"/>
          <p14:tracePt t="15402" x="4535488" y="2632075"/>
          <p14:tracePt t="15411" x="4176713" y="2632075"/>
          <p14:tracePt t="15418" x="4105275" y="2632075"/>
          <p14:tracePt t="15427" x="3898900" y="2632075"/>
          <p14:tracePt t="15437" x="3451225" y="2632075"/>
          <p14:tracePt t="15441" x="3371850" y="2632075"/>
          <p14:tracePt t="15452" x="3036888" y="2632075"/>
          <p14:tracePt t="15457" x="2965450" y="2632075"/>
          <p14:tracePt t="15468" x="2759075" y="2632075"/>
          <p14:tracePt t="15477" x="2335213" y="2632075"/>
          <p14:tracePt t="15484" x="2255838" y="2632075"/>
          <p14:tracePt t="15495" x="1944688" y="2632075"/>
          <p14:tracePt t="15502" x="1801813" y="2632075"/>
          <p14:tracePt t="15505" x="1738313" y="2632075"/>
          <p14:tracePt t="15517" x="1617663" y="2632075"/>
          <p14:tracePt t="15525" x="1419225" y="2632075"/>
          <p14:tracePt t="15534" x="1371600" y="2632075"/>
          <p14:tracePt t="15542" x="1219200" y="2632075"/>
          <p14:tracePt t="15545" x="1195388" y="2640013"/>
          <p14:tracePt t="15555" x="1131888" y="2655888"/>
          <p14:tracePt t="15567" x="1068388" y="2671763"/>
          <p14:tracePt t="15572" x="1060450" y="2671763"/>
          <p14:tracePt t="15584" x="1044575" y="2671763"/>
          <p14:tracePt t="15586" x="1036638" y="2671763"/>
          <p14:tracePt t="15595" x="1028700" y="2671763"/>
          <p14:tracePt t="15606" x="973138" y="2671763"/>
          <p14:tracePt t="15611" x="957263" y="2679700"/>
          <p14:tracePt t="15622" x="868363" y="2687638"/>
          <p14:tracePt t="15627" x="820738" y="2695575"/>
          <p14:tracePt t="15637" x="749300" y="2703513"/>
          <p14:tracePt t="15648" x="590550" y="2774950"/>
          <p14:tracePt t="15652" x="541338" y="2782888"/>
          <p14:tracePt t="15661" x="319088" y="2838450"/>
          <p14:tracePt t="15668" x="287338" y="2870200"/>
          <p14:tracePt t="15677" x="174625" y="2901950"/>
          <p14:tracePt t="15684" x="79375" y="2943225"/>
          <p14:tracePt t="15693" x="15875" y="2982913"/>
          <p14:tracePt t="15962" x="134938" y="5214938"/>
          <p14:tracePt t="15966" x="150813" y="5230813"/>
          <p14:tracePt t="15976" x="207963" y="5294313"/>
          <p14:tracePt t="15987" x="287338" y="5375275"/>
          <p14:tracePt t="15991" x="295275" y="5383213"/>
          <p14:tracePt t="16001" x="366713" y="5454650"/>
          <p14:tracePt t="16005" x="374650" y="5462588"/>
          <p14:tracePt t="16017" x="406400" y="5486400"/>
          <p14:tracePt t="16026" x="493713" y="5557838"/>
          <p14:tracePt t="16033" x="509588" y="5565775"/>
          <p14:tracePt t="16041" x="614363" y="5629275"/>
          <p14:tracePt t="16045" x="654050" y="5637213"/>
          <p14:tracePt t="16055" x="717550" y="5686425"/>
          <p14:tracePt t="16067" x="828675" y="5741988"/>
          <p14:tracePt t="16072" x="844550" y="5749925"/>
          <p14:tracePt t="16083" x="900113" y="5781675"/>
          <p14:tracePt t="16087" x="925513" y="5789613"/>
          <p14:tracePt t="16100" x="973138" y="5829300"/>
          <p14:tracePt t="16107" x="1068388" y="5868988"/>
          <p14:tracePt t="16111" x="1092200" y="5884863"/>
          <p14:tracePt t="16121" x="1203325" y="5924550"/>
          <p14:tracePt t="16127" x="1235075" y="5940425"/>
          <p14:tracePt t="16138" x="1331913" y="5964238"/>
          <p14:tracePt t="16148" x="1466850" y="5988050"/>
          <p14:tracePt t="16152" x="1530350" y="6037263"/>
          <p14:tracePt t="16162" x="1785938" y="6069013"/>
          <p14:tracePt t="16167" x="1833563" y="6076950"/>
          <p14:tracePt t="16177" x="1952625" y="6100763"/>
          <p14:tracePt t="16187" x="2112963" y="6148388"/>
          <p14:tracePt t="16193" x="2136775" y="6148388"/>
          <p14:tracePt t="16204" x="2295525" y="6148388"/>
          <p14:tracePt t="16207" x="2335213" y="6148388"/>
          <p14:tracePt t="16217" x="2487613" y="6164263"/>
          <p14:tracePt t="16228" x="2741613" y="6196013"/>
          <p14:tracePt t="16234" x="2814638" y="6196013"/>
          <p14:tracePt t="16243" x="3133725" y="6196013"/>
          <p14:tracePt t="16248" x="3205163" y="6196013"/>
          <p14:tracePt t="16257" x="3387725" y="6203950"/>
          <p14:tracePt t="16267" x="3786188" y="6203950"/>
          <p14:tracePt t="16273" x="3890963" y="6203950"/>
          <p14:tracePt t="16284" x="4337050" y="6203950"/>
          <p14:tracePt t="16288" x="4424363" y="6203950"/>
          <p14:tracePt t="16301" x="4672013" y="6203950"/>
          <p14:tracePt t="16309" x="5213350" y="6203950"/>
          <p14:tracePt t="16313" x="5310188" y="6203950"/>
          <p14:tracePt t="16323" x="5756275" y="6203950"/>
          <p14:tracePt t="16329" x="5843588" y="6203950"/>
          <p14:tracePt t="16339" x="6043613" y="6203950"/>
          <p14:tracePt t="16350" x="6384925" y="6196013"/>
          <p14:tracePt t="16353" x="6434138" y="6188075"/>
          <p14:tracePt t="16364" x="6656388" y="6100763"/>
          <p14:tracePt t="16370" x="6711950" y="6076950"/>
          <p14:tracePt t="16379" x="6808788" y="6021388"/>
          <p14:tracePt t="16389" x="6919913" y="5884863"/>
          <p14:tracePt t="16393" x="6943725" y="5845175"/>
          <p14:tracePt t="16404" x="7046913" y="5597525"/>
          <p14:tracePt t="16410" x="7070725" y="5549900"/>
          <p14:tracePt t="16421" x="7110413" y="5399088"/>
          <p14:tracePt t="16429" x="7110413" y="5103813"/>
          <p14:tracePt t="16436" x="7110413" y="5048250"/>
          <p14:tracePt t="16445" x="7110413" y="4752975"/>
          <p14:tracePt t="16452" x="7110413" y="4681538"/>
          <p14:tracePt t="16461" x="7086600" y="4338638"/>
          <p14:tracePt t="16467" x="7070725" y="4241800"/>
          <p14:tracePt t="16475" x="7015163" y="4051300"/>
          <p14:tracePt t="16486" x="6880225" y="3708400"/>
          <p14:tracePt t="16491" x="6848475" y="3629025"/>
          <p14:tracePt t="16501" x="6696075" y="3309938"/>
          <p14:tracePt t="16505" x="6656388" y="3228975"/>
          <p14:tracePt t="16517" x="6537325" y="3038475"/>
          <p14:tracePt t="16523" x="6361113" y="2790825"/>
          <p14:tracePt t="16534" x="6002338" y="2416175"/>
          <p14:tracePt t="16539" x="5930900" y="2360613"/>
          <p14:tracePt t="16550" x="5740400" y="2208213"/>
          <p14:tracePt t="16559" x="5284788" y="1881188"/>
          <p14:tracePt t="16563" x="5173663" y="1809750"/>
          <p14:tracePt t="16573" x="4679950" y="1547813"/>
          <p14:tracePt t="16579" x="4567238" y="1498600"/>
          <p14:tracePt t="16589" x="4233863" y="1403350"/>
          <p14:tracePt t="16600" x="3571875" y="1220788"/>
          <p14:tracePt t="16604" x="3451225" y="1204913"/>
          <p14:tracePt t="16614" x="2822575" y="1116013"/>
          <p14:tracePt t="16620" x="2709863" y="1100138"/>
          <p14:tracePt t="16629" x="2287588" y="1100138"/>
          <p14:tracePt t="16636" x="2200275" y="1100138"/>
          <p14:tracePt t="16645" x="2017713" y="1100138"/>
          <p14:tracePt t="16655" x="1593850" y="1100138"/>
          <p14:tracePt t="16661" x="1530350" y="1100138"/>
          <p14:tracePt t="16672" x="1274763" y="1155700"/>
          <p14:tracePt t="16675" x="1219200" y="1187450"/>
          <p14:tracePt t="16686" x="1100138" y="1260475"/>
          <p14:tracePt t="16695" x="860425" y="1419225"/>
          <p14:tracePt t="16701" x="804863" y="1450975"/>
          <p14:tracePt t="16711" x="606425" y="1651000"/>
          <p14:tracePt t="16717" x="566738" y="1722438"/>
          <p14:tracePt t="16726" x="461963" y="1849438"/>
          <p14:tracePt t="16735" x="327025" y="2160588"/>
          <p14:tracePt t="16741" x="311150" y="2216150"/>
          <p14:tracePt t="16752" x="231775" y="2455863"/>
          <p14:tracePt t="16757" x="223838" y="2519363"/>
          <p14:tracePt t="16768" x="192088" y="2751138"/>
          <p14:tracePt t="16773" x="192088" y="2814638"/>
          <p14:tracePt t="16784" x="192088" y="2974975"/>
          <p14:tracePt t="16793" x="192088" y="3244850"/>
          <p14:tracePt t="16800" x="192088" y="3333750"/>
          <p14:tracePt t="16807" x="271463" y="3684588"/>
          <p14:tracePt t="16814" x="295275" y="3779838"/>
          <p14:tracePt t="16823" x="358775" y="3956050"/>
          <p14:tracePt t="16834" x="558800" y="4281488"/>
          <p14:tracePt t="16837" x="582613" y="4322763"/>
          <p14:tracePt t="16850" x="733425" y="4537075"/>
          <p14:tracePt t="16853" x="749300" y="4552950"/>
          <p14:tracePt t="16863" x="788988" y="4608513"/>
          <p14:tracePt t="16873" x="900113" y="4689475"/>
          <p14:tracePt t="16879" x="917575" y="4713288"/>
          <p14:tracePt t="16889" x="965200" y="4729163"/>
          <p14:tracePt t="16893" x="981075" y="4737100"/>
          <p14:tracePt t="16904" x="996950" y="4745038"/>
          <p14:tracePt t="16914" x="1004888" y="4745038"/>
          <p14:tracePt t="16930" x="1012825" y="4745038"/>
          <p14:tracePt t="17045" x="1028700" y="4760913"/>
          <p14:tracePt t="17050" x="1044575" y="4776788"/>
          <p14:tracePt t="17056" x="1044575" y="4784725"/>
          <p14:tracePt t="17067" x="1044575" y="4792663"/>
          <p14:tracePt t="17075" x="1060450" y="4864100"/>
          <p14:tracePt t="17086" x="1068388" y="4887913"/>
          <p14:tracePt t="17089" x="1076325" y="4903788"/>
          <p14:tracePt t="17100" x="1076325" y="4927600"/>
          <p14:tracePt t="17105" x="1092200" y="4943475"/>
          <p14:tracePt t="17117" x="1100138" y="4959350"/>
          <p14:tracePt t="17125" x="1100138" y="4967288"/>
          <p14:tracePt t="17211" x="1100138" y="4976813"/>
          <p14:tracePt t="17231" x="1084263" y="4976813"/>
          <p14:tracePt t="17237" x="1076325" y="4976813"/>
          <p14:tracePt t="17242" x="1052513" y="4976813"/>
          <p14:tracePt t="17251" x="1004888" y="4951413"/>
          <p14:tracePt t="17257" x="989013" y="4927600"/>
          <p14:tracePt t="17267" x="957263" y="4911725"/>
          <p14:tracePt t="17277" x="876300" y="4879975"/>
          <p14:tracePt t="17283" x="860425" y="4864100"/>
          <p14:tracePt t="17291" x="820738" y="4848225"/>
          <p14:tracePt t="17300" x="812800" y="4848225"/>
          <p14:tracePt t="17307" x="804863" y="4832350"/>
          <p14:tracePt t="17318" x="788988" y="4832350"/>
          <p14:tracePt t="17321" x="781050" y="4832350"/>
          <p14:tracePt t="17333" x="773113" y="4832350"/>
          <p14:tracePt t="17367" x="757238" y="4832350"/>
          <p14:tracePt t="17377" x="757238" y="4840288"/>
          <p14:tracePt t="17387" x="765175" y="4856163"/>
          <p14:tracePt t="17400" x="828675" y="4872038"/>
          <p14:tracePt t="17403" x="852488" y="4879975"/>
          <p14:tracePt t="17413" x="917575" y="4879975"/>
          <p14:tracePt t="17417" x="933450" y="4879975"/>
          <p14:tracePt t="17427" x="941388" y="4879975"/>
          <p14:tracePt t="17437" x="957263" y="4879975"/>
          <p14:tracePt t="17818" x="957263" y="4872038"/>
          <p14:tracePt t="17822" x="965200" y="4872038"/>
          <p14:tracePt t="17897" x="973138" y="4872038"/>
          <p14:tracePt t="17907" x="981075" y="4872038"/>
          <p14:tracePt t="17918" x="989013" y="4879975"/>
          <p14:tracePt t="17927" x="996950" y="4887913"/>
          <p14:tracePt t="17937" x="996950" y="4895850"/>
          <p14:tracePt t="17943" x="1004888" y="4903788"/>
          <p14:tracePt t="17953" x="1028700" y="4927600"/>
          <p14:tracePt t="17964" x="1060450" y="4951413"/>
          <p14:tracePt t="17968" x="1068388" y="4959350"/>
          <p14:tracePt t="17977" x="1108075" y="5008563"/>
          <p14:tracePt t="17984" x="1116013" y="5016500"/>
          <p14:tracePt t="17993" x="1147763" y="5048250"/>
          <p14:tracePt t="18004" x="1339850" y="5159375"/>
          <p14:tracePt t="18007" x="1363663" y="5167313"/>
          <p14:tracePt t="18017" x="1658938" y="5254625"/>
          <p14:tracePt t="18023" x="1778000" y="5278438"/>
          <p14:tracePt t="18034" x="2041525" y="5375275"/>
          <p14:tracePt t="18043" x="2439988" y="5518150"/>
          <p14:tracePt t="18050" x="2487613" y="5526088"/>
          <p14:tracePt t="18059" x="2693988" y="5613400"/>
          <p14:tracePt t="18063" x="2733675" y="5629275"/>
          <p14:tracePt t="18073" x="2782888" y="5662613"/>
          <p14:tracePt t="18084" x="2822575" y="5718175"/>
          <p14:tracePt t="18100" x="2838450" y="5734050"/>
          <p14:tracePt t="18119" x="2838450" y="5741988"/>
          <p14:tracePt t="18195" x="2822575" y="5741988"/>
          <p14:tracePt t="18205" x="2767013" y="5741988"/>
          <p14:tracePt t="18215" x="2733675" y="5741988"/>
          <p14:tracePt t="18220" x="2693988" y="5741988"/>
          <p14:tracePt t="18235" x="2662238" y="5726113"/>
          <p14:tracePt t="18245" x="2590800" y="5678488"/>
          <p14:tracePt t="18250" x="2574925" y="5662613"/>
          <p14:tracePt t="18261" x="2495550" y="5637213"/>
          <p14:tracePt t="18266" x="2479675" y="5629275"/>
          <p14:tracePt t="18276" x="2439988" y="5605463"/>
          <p14:tracePt t="18285" x="2351088" y="5581650"/>
          <p14:tracePt t="18291" x="2335213" y="5573713"/>
          <p14:tracePt t="18301" x="2279650" y="5557838"/>
          <p14:tracePt t="18306" x="2263775" y="5557838"/>
          <p14:tracePt t="18316" x="2247900" y="5549900"/>
          <p14:tracePt t="18325" x="2208213" y="5518150"/>
          <p14:tracePt t="18333" x="2192338" y="5510213"/>
          <p14:tracePt t="18342" x="2184400" y="5494338"/>
          <p14:tracePt t="18356" x="2176463" y="5478463"/>
          <p14:tracePt t="18367" x="2176463" y="5430838"/>
          <p14:tracePt t="18372" x="2176463" y="5422900"/>
          <p14:tracePt t="18383" x="2176463" y="5399088"/>
          <p14:tracePt t="18387" x="2176463" y="5383213"/>
          <p14:tracePt t="18400" x="2176463" y="5367338"/>
          <p14:tracePt t="18407" x="2176463" y="5335588"/>
          <p14:tracePt t="18411" x="2176463" y="5327650"/>
          <p14:tracePt t="18422" x="2176463" y="5286375"/>
          <p14:tracePt t="18437" x="2176463" y="5270500"/>
          <p14:tracePt t="18448" x="2176463" y="5246688"/>
          <p14:tracePt t="18451" x="2176463" y="5238750"/>
          <p14:tracePt t="18461" x="2176463" y="5222875"/>
          <p14:tracePt t="18503" x="2176463" y="5214938"/>
          <p14:tracePt t="18567" x="2176463" y="5207000"/>
          <p14:tracePt t="18573" x="2176463" y="5199063"/>
          <p14:tracePt t="18583" x="2176463" y="5183188"/>
          <p14:tracePt t="18603" x="2176463" y="5175250"/>
          <p14:tracePt t="18614" x="2184400" y="5167313"/>
          <p14:tracePt t="18623" x="2208213" y="5159375"/>
          <p14:tracePt t="18629" x="2216150" y="5151438"/>
          <p14:tracePt t="18640" x="2232025" y="5143500"/>
          <p14:tracePt t="18660" x="2239963" y="5143500"/>
          <p14:tracePt t="18669" x="2247900" y="5127625"/>
          <p14:tracePt t="18977" x="2232025" y="5127625"/>
          <p14:tracePt t="18987" x="2192338" y="5127625"/>
          <p14:tracePt t="18992" x="2184400" y="5127625"/>
          <p14:tracePt t="19001" x="2168525" y="5119688"/>
          <p14:tracePt t="19011" x="2105025" y="5080000"/>
          <p14:tracePt t="19021" x="2081213" y="5080000"/>
          <p14:tracePt t="19027" x="2025650" y="5032375"/>
          <p14:tracePt t="19033" x="2017713" y="5032375"/>
          <p14:tracePt t="19042" x="1992313" y="5024438"/>
          <p14:tracePt t="19051" x="1968500" y="5024438"/>
          <p14:tracePt t="19057" x="1952625" y="5016500"/>
          <p14:tracePt t="19147" x="1944688" y="5008563"/>
          <p14:tracePt t="19167" x="1952625" y="5008563"/>
          <p14:tracePt t="19174" x="1960563" y="5008563"/>
          <p14:tracePt t="19179" x="1968500" y="5008563"/>
          <p14:tracePt t="19190" x="2033588" y="5008563"/>
          <p14:tracePt t="19193" x="2065338" y="5008563"/>
          <p14:tracePt t="19203" x="2152650" y="5008563"/>
          <p14:tracePt t="19214" x="2359025" y="5008563"/>
          <p14:tracePt t="19219" x="2392363" y="5008563"/>
          <p14:tracePt t="19230" x="2535238" y="5008563"/>
          <p14:tracePt t="19234" x="2590800" y="5008563"/>
          <p14:tracePt t="19243" x="2741613" y="5008563"/>
          <p14:tracePt t="19253" x="3013075" y="5008563"/>
          <p14:tracePt t="19259" x="3068638" y="5008563"/>
          <p14:tracePt t="19269" x="3316288" y="5008563"/>
          <p14:tracePt t="19273" x="3363913" y="5008563"/>
          <p14:tracePt t="19284" x="3484563" y="5008563"/>
          <p14:tracePt t="19295" x="3619500" y="5024438"/>
          <p14:tracePt t="19300" x="3635375" y="5024438"/>
          <p14:tracePt t="19309" x="3690938" y="5024438"/>
          <p14:tracePt t="19325" x="3706813" y="5024438"/>
          <p14:tracePt t="19335" x="3714750" y="5032375"/>
          <p14:tracePt t="19339" x="3722688" y="5040313"/>
          <p14:tracePt t="19350" x="3762375" y="5048250"/>
          <p14:tracePt t="19355" x="3794125" y="5048250"/>
          <p14:tracePt t="19366" x="3843338" y="5048250"/>
          <p14:tracePt t="19376" x="3970338" y="5056188"/>
          <p14:tracePt t="19379" x="4010025" y="5056188"/>
          <p14:tracePt t="19390" x="4121150" y="5064125"/>
          <p14:tracePt t="19395" x="4168775" y="5064125"/>
          <p14:tracePt t="19405" x="4257675" y="5064125"/>
          <p14:tracePt t="19416" x="4408488" y="5064125"/>
          <p14:tracePt t="19422" x="4432300" y="5064125"/>
          <p14:tracePt t="19433" x="4559300" y="5080000"/>
          <p14:tracePt t="19435" x="4584700" y="5080000"/>
          <p14:tracePt t="19445" x="4640263" y="5080000"/>
          <p14:tracePt t="19455" x="4759325" y="5087938"/>
          <p14:tracePt t="19461" x="4783138" y="5119688"/>
          <p14:tracePt t="19472" x="4918075" y="5119688"/>
          <p14:tracePt t="19475" x="4951413" y="5127625"/>
          <p14:tracePt t="19487" x="4999038" y="5127625"/>
          <p14:tracePt t="19496" x="5118100" y="5151438"/>
          <p14:tracePt t="19501" x="5157788" y="5151438"/>
          <p14:tracePt t="19512" x="5260975" y="5151438"/>
          <p14:tracePt t="19516" x="5284788" y="5151438"/>
          <p14:tracePt t="19527" x="5326063" y="5151438"/>
          <p14:tracePt t="19537" x="5429250" y="5151438"/>
          <p14:tracePt t="19542" x="5437188" y="5151438"/>
          <p14:tracePt t="19552" x="5500688" y="5151438"/>
          <p14:tracePt t="19557" x="5508625" y="5151438"/>
          <p14:tracePt t="19568" x="5516563" y="5151438"/>
          <p14:tracePt t="19577" x="5556250" y="5151438"/>
          <p14:tracePt t="19583" x="5564188" y="5151438"/>
          <p14:tracePt t="19591" x="5580063" y="5151438"/>
          <p14:tracePt t="19809" x="5572125" y="5151438"/>
          <p14:tracePt t="19819" x="5540375" y="5151438"/>
          <p14:tracePt t="19824" x="5532438" y="5151438"/>
          <p14:tracePt t="19834" x="5476875" y="5151438"/>
          <p14:tracePt t="19839" x="5461000" y="5151438"/>
          <p14:tracePt t="19850" x="5397500" y="5151438"/>
          <p14:tracePt t="19859" x="5276850" y="5143500"/>
          <p14:tracePt t="19863" x="5245100" y="5135563"/>
          <p14:tracePt t="19875" x="5118100" y="5135563"/>
          <p14:tracePt t="19879" x="5094288" y="5135563"/>
          <p14:tracePt t="19889" x="5006975" y="5135563"/>
          <p14:tracePt t="19900" x="4822825" y="5135563"/>
          <p14:tracePt t="19917" x="4656138" y="5135563"/>
          <p14:tracePt t="19919" x="4616450" y="5135563"/>
          <p14:tracePt t="19929" x="4511675" y="5135563"/>
          <p14:tracePt t="19939" x="4281488" y="5135563"/>
          <p14:tracePt t="19945" x="4241800" y="5135563"/>
          <p14:tracePt t="19955" x="3994150" y="5135563"/>
          <p14:tracePt t="19959" x="3946525" y="5135563"/>
          <p14:tracePt t="19969" x="3810000" y="5135563"/>
          <p14:tracePt t="19983" x="3540125" y="5135563"/>
          <p14:tracePt t="19985" x="3500438" y="5135563"/>
          <p14:tracePt t="19995" x="3221038" y="5119688"/>
          <p14:tracePt t="20002" x="3165475" y="5119688"/>
          <p14:tracePt t="20011" x="3044825" y="5111750"/>
          <p14:tracePt t="20021" x="2878138" y="5095875"/>
          <p14:tracePt t="20025" x="2846388" y="5095875"/>
          <p14:tracePt t="20036" x="2717800" y="5095875"/>
          <p14:tracePt t="20041" x="2686050" y="5095875"/>
          <p14:tracePt t="20052" x="2662238" y="5087938"/>
          <p14:tracePt t="20061" x="2590800" y="5087938"/>
          <p14:tracePt t="20071" x="2566988" y="5087938"/>
          <p14:tracePt t="20075" x="2543175" y="5080000"/>
          <p14:tracePt t="20083" x="2527300" y="5080000"/>
          <p14:tracePt t="20091" x="2503488" y="5072063"/>
          <p14:tracePt t="20101" x="2447925" y="5072063"/>
          <p14:tracePt t="20107" x="2432050" y="5072063"/>
          <p14:tracePt t="20118" x="2400300" y="5064125"/>
          <p14:tracePt t="20121" x="2384425" y="5064125"/>
          <p14:tracePt t="20133" x="2374900" y="5064125"/>
          <p14:tracePt t="20142" x="2366963" y="5064125"/>
          <p14:tracePt t="20303" x="2359025" y="5064125"/>
          <p14:tracePt t="20323" x="2366963" y="5080000"/>
          <p14:tracePt t="20343" x="2392363" y="5103813"/>
          <p14:tracePt t="20350" x="2400300" y="5103813"/>
          <p14:tracePt t="20359" x="2439988" y="5103813"/>
          <p14:tracePt t="20366" x="2455863" y="5111750"/>
          <p14:tracePt t="20373" x="2495550" y="5111750"/>
          <p14:tracePt t="20384" x="2574925" y="5127625"/>
          <p14:tracePt t="20390" x="2590800" y="5127625"/>
          <p14:tracePt t="20400" x="2670175" y="5127625"/>
          <p14:tracePt t="20403" x="2686050" y="5127625"/>
          <p14:tracePt t="20413" x="2717800" y="5127625"/>
          <p14:tracePt t="20423" x="2774950" y="5127625"/>
          <p14:tracePt t="20430" x="2782888" y="5127625"/>
          <p14:tracePt t="20439" x="2806700" y="5127625"/>
          <p14:tracePt t="20516" x="2814638" y="5127625"/>
          <p14:tracePt t="20519" x="2822575" y="5127625"/>
          <p14:tracePt t="20535" x="2830513" y="5127625"/>
          <p14:tracePt t="20545" x="2838450" y="5127625"/>
          <p14:tracePt t="20555" x="2854325" y="5127625"/>
          <p14:tracePt t="20562" x="2862263" y="5127625"/>
          <p14:tracePt t="20571" x="2870200" y="5127625"/>
          <p14:tracePt t="20576" x="2901950" y="5127625"/>
          <p14:tracePt t="20585" x="2909888" y="5127625"/>
          <p14:tracePt t="20591" x="2925763" y="5127625"/>
          <p14:tracePt t="20602" x="2957513" y="5127625"/>
          <p14:tracePt t="20611" x="2981325" y="5127625"/>
          <p14:tracePt t="20621" x="2997200" y="5127625"/>
          <p14:tracePt t="20625" x="3005138" y="5127625"/>
          <p14:tracePt t="20633" x="3021013" y="5127625"/>
          <p14:tracePt t="20641" x="3028950" y="5127625"/>
          <p14:tracePt t="20651" x="3036888" y="5127625"/>
          <p14:tracePt t="20666" x="3044825" y="5127625"/>
          <p14:tracePt t="20683" x="3052763" y="5127625"/>
          <p14:tracePt t="20701" x="3060700" y="5127625"/>
          <p14:tracePt t="20711" x="3068638" y="5127625"/>
          <p14:tracePt t="20722" x="3092450" y="5127625"/>
          <p14:tracePt t="20727" x="3100388" y="5127625"/>
          <p14:tracePt t="20737" x="3109913" y="5127625"/>
          <p14:tracePt t="20749" x="3165475" y="5127625"/>
          <p14:tracePt t="20752" x="3181350" y="5127625"/>
          <p14:tracePt t="20761" x="3213100" y="5127625"/>
          <p14:tracePt t="20768" x="3236913" y="5127625"/>
          <p14:tracePt t="20777" x="3252788" y="5127625"/>
          <p14:tracePt t="20787" x="3284538" y="5127625"/>
          <p14:tracePt t="20793" x="3292475" y="5127625"/>
          <p14:tracePt t="20803" x="3300413" y="5127625"/>
          <p14:tracePt t="20887" x="3308350" y="5127625"/>
          <p14:tracePt t="20923" x="3316288" y="5127625"/>
          <p14:tracePt t="21166" x="3340100" y="5127625"/>
          <p14:tracePt t="21171" x="3348038" y="5127625"/>
          <p14:tracePt t="21182" x="3363913" y="5127625"/>
          <p14:tracePt t="21191" x="3387725" y="5111750"/>
          <p14:tracePt t="21195" x="3411538" y="5111750"/>
          <p14:tracePt t="21205" x="3443288" y="5087938"/>
          <p14:tracePt t="21216" x="3467100" y="5087938"/>
          <p14:tracePt t="21225" x="3484563" y="5087938"/>
          <p14:tracePt t="21233" x="3508375" y="5064125"/>
          <p14:tracePt t="21241" x="3516313" y="5064125"/>
          <p14:tracePt t="21249" x="3548063" y="5056188"/>
          <p14:tracePt t="21257" x="3556000" y="5048250"/>
          <p14:tracePt t="21267" x="3556000" y="5040313"/>
          <p14:tracePt t="21271" x="3563938" y="5040313"/>
          <p14:tracePt t="21277" x="3571875" y="5032375"/>
          <p14:tracePt t="21288" x="3579813" y="5032375"/>
          <p14:tracePt t="21291" x="3595688" y="5024438"/>
          <p14:tracePt t="21307" x="3595688" y="5016500"/>
          <p14:tracePt t="21321" x="3603625" y="5016500"/>
          <p14:tracePt t="21327" x="3611563" y="5008563"/>
          <p14:tracePt t="21337" x="3619500" y="5008563"/>
          <p14:tracePt t="21349" x="3627438" y="5000625"/>
          <p14:tracePt t="21383" x="3627438" y="4992688"/>
          <p14:tracePt t="21467" x="3659188" y="4992688"/>
          <p14:tracePt t="21479" x="3675063" y="4992688"/>
          <p14:tracePt t="21489" x="3706813" y="4992688"/>
          <p14:tracePt t="21494" x="3730625" y="4992688"/>
          <p14:tracePt t="21503" x="3802063" y="5000625"/>
          <p14:tracePt t="21516" x="3938588" y="5064125"/>
          <p14:tracePt t="21519" x="3970338" y="5064125"/>
          <p14:tracePt t="21529" x="4105275" y="5080000"/>
          <p14:tracePt t="21533" x="4129088" y="5080000"/>
          <p14:tracePt t="21543" x="4168775" y="5087938"/>
          <p14:tracePt t="21553" x="4210050" y="5087938"/>
          <p14:tracePt t="21579" x="4217988" y="5087938"/>
          <p14:tracePt t="21589" x="4225925" y="5087938"/>
          <p14:tracePt t="21601" x="4241800" y="5087938"/>
          <p14:tracePt t="21616" x="4249738" y="5080000"/>
          <p14:tracePt t="21625" x="4249738" y="5072063"/>
          <p14:tracePt t="21671" x="4257675" y="5072063"/>
          <p14:tracePt t="21691" x="4273550" y="5072063"/>
          <p14:tracePt t="21696" x="4289425" y="5072063"/>
          <p14:tracePt t="21711" x="4313238" y="5072063"/>
          <p14:tracePt t="21721" x="4352925" y="5072063"/>
          <p14:tracePt t="21731" x="4471988" y="5072063"/>
          <p14:tracePt t="21737" x="4487863" y="5072063"/>
          <p14:tracePt t="21749" x="4608513" y="5072063"/>
          <p14:tracePt t="21751" x="4640263" y="5072063"/>
          <p14:tracePt t="21761" x="4719638" y="5072063"/>
          <p14:tracePt t="21771" x="4862513" y="5072063"/>
          <p14:tracePt t="21777" x="4878388" y="5072063"/>
          <p14:tracePt t="21787" x="4902200" y="5072063"/>
          <p14:tracePt t="21924" x="4918075" y="5072063"/>
          <p14:tracePt t="21933" x="4926013" y="5072063"/>
          <p14:tracePt t="21939" x="4943475" y="5072063"/>
          <p14:tracePt t="21949" x="4983163" y="5072063"/>
          <p14:tracePt t="21953" x="4999038" y="5072063"/>
          <p14:tracePt t="21967" x="5046663" y="5087938"/>
          <p14:tracePt t="21973" x="5149850" y="5095875"/>
          <p14:tracePt t="21980" x="5165725" y="5095875"/>
          <p14:tracePt t="21989" x="5253038" y="5095875"/>
          <p14:tracePt t="21993" x="5260975" y="5095875"/>
          <p14:tracePt t="22003" x="5326063" y="5103813"/>
          <p14:tracePt t="22017" x="5453063" y="5103813"/>
          <p14:tracePt t="22019" x="5500688" y="5103813"/>
          <p14:tracePt t="22029" x="5603875" y="5103813"/>
          <p14:tracePt t="22034" x="5635625" y="5103813"/>
          <p14:tracePt t="22043" x="5692775" y="5103813"/>
          <p14:tracePt t="22055" x="5732463" y="5103813"/>
          <p14:tracePt t="22069" x="5756275" y="5103813"/>
          <p14:tracePt t="22075" x="5772150" y="5103813"/>
          <p14:tracePt t="22089" x="5780088" y="5103813"/>
          <p14:tracePt t="22105" x="5788025" y="5103813"/>
          <p14:tracePt t="22262" x="5795963" y="5103813"/>
          <p14:tracePt t="22266" x="5803900" y="5103813"/>
          <p14:tracePt t="22272" x="5819775" y="5103813"/>
          <p14:tracePt t="22331" x="5835650" y="5103813"/>
          <p14:tracePt t="22341" x="5867400" y="5111750"/>
          <p14:tracePt t="22351" x="5915025" y="5143500"/>
          <p14:tracePt t="22358" x="5946775" y="5167313"/>
          <p14:tracePt t="22368" x="5978525" y="5191125"/>
          <p14:tracePt t="22377" x="5986463" y="5207000"/>
          <p14:tracePt t="27134" x="5986463" y="5191125"/>
          <p14:tracePt t="27143" x="5867400" y="4959350"/>
          <p14:tracePt t="27153" x="5643563" y="4568825"/>
          <p14:tracePt t="27159" x="5334000" y="4090988"/>
          <p14:tracePt t="27169" x="5030788" y="3636963"/>
          <p14:tracePt t="27173" x="4926013" y="3508375"/>
          <p14:tracePt t="27184" x="4703763" y="2894013"/>
          <p14:tracePt t="27193" x="4703763" y="2727325"/>
          <p14:tracePt t="27199" x="4783138" y="2608263"/>
          <p14:tracePt t="27209" x="4943475" y="2432050"/>
          <p14:tracePt t="27215" x="5022850" y="2368550"/>
          <p14:tracePt t="27224" x="5334000" y="2097088"/>
          <p14:tracePt t="27236" x="5437188" y="1985963"/>
          <p14:tracePt t="27239" x="5524500" y="1857375"/>
          <p14:tracePt t="27249" x="5627688" y="1651000"/>
          <p14:tracePt t="27255" x="5684838" y="1595438"/>
          <p14:tracePt t="27265" x="6083300" y="1419225"/>
          <p14:tracePt t="27275" x="6434138" y="1363663"/>
          <p14:tracePt t="27282" x="6751638" y="1331913"/>
          <p14:tracePt t="27289" x="7031038" y="1316038"/>
          <p14:tracePt t="27296" x="7126288" y="1316038"/>
          <p14:tracePt t="27305" x="7389813" y="1316038"/>
          <p14:tracePt t="27316" x="7485063" y="1316038"/>
          <p14:tracePt t="27319" x="7558088" y="1316038"/>
          <p14:tracePt t="27332" x="7629525" y="1316038"/>
          <p14:tracePt t="27335" x="7653338" y="1316038"/>
          <p14:tracePt t="27345" x="7740650" y="1316038"/>
          <p14:tracePt t="27355" x="7796213" y="1316038"/>
          <p14:tracePt t="27361" x="7893050" y="1331913"/>
          <p14:tracePt t="27373" x="8012113" y="1331913"/>
          <p14:tracePt t="27377" x="8131175" y="1331913"/>
          <p14:tracePt t="27387" x="8259763" y="1331913"/>
          <p14:tracePt t="27393" x="8378825" y="1331913"/>
          <p14:tracePt t="27403" x="8458200" y="1331913"/>
          <p14:tracePt t="27407" x="8482013" y="1316038"/>
          <p14:tracePt t="27418" x="8610600" y="1300163"/>
          <p14:tracePt t="27427" x="8674100" y="1300163"/>
          <p14:tracePt t="27433" x="8721725" y="1292225"/>
          <p14:tracePt t="27443" x="8761413" y="1292225"/>
          <p14:tracePt t="27449" x="8777288" y="1284288"/>
          <p14:tracePt t="27457" x="8793163" y="1276350"/>
          <p14:tracePt t="27480" x="8801100" y="1268413"/>
          <p14:tracePt t="27493" x="8816975" y="1260475"/>
          <p14:tracePt t="27510" x="8832850" y="1252538"/>
          <p14:tracePt t="27515" x="8856663" y="1252538"/>
          <p14:tracePt t="27523" x="8880475" y="1252538"/>
          <p14:tracePt t="27532" x="8904288" y="1252538"/>
          <p14:tracePt t="27539" x="8936038" y="1228725"/>
          <p14:tracePt t="27550" x="8959850" y="1204913"/>
          <p14:tracePt t="27553" x="9009063" y="1195388"/>
          <p14:tracePt t="27565" x="9017000" y="1187450"/>
          <p14:tracePt t="27582" x="9024938" y="1179513"/>
          <p14:tracePt t="27615" x="9024938" y="1171575"/>
          <p14:tracePt t="27635" x="9009063" y="1171575"/>
          <p14:tracePt t="27645" x="9001125" y="1171575"/>
          <p14:tracePt t="27650" x="8993188" y="1171575"/>
          <p14:tracePt t="27659" x="8985250" y="1171575"/>
          <p14:tracePt t="27669" x="8959850" y="1171575"/>
          <p14:tracePt t="27682" x="8951913" y="1171575"/>
          <p14:tracePt t="27685" x="8943975" y="1171575"/>
          <p14:tracePt t="27689" x="8936038" y="1171575"/>
          <p14:tracePt t="27715" x="8928100" y="1171575"/>
          <p14:tracePt t="27725" x="8920163" y="1171575"/>
          <p14:tracePt t="27735" x="8904288" y="1179513"/>
          <p14:tracePt t="27745" x="8888413" y="1179513"/>
          <p14:tracePt t="27755" x="8864600" y="1179513"/>
          <p14:tracePt t="27765" x="8848725" y="1195388"/>
          <p14:tracePt t="27782" x="8816975" y="1204913"/>
          <p14:tracePt t="27791" x="8801100" y="1220788"/>
          <p14:tracePt t="27799" x="8777288" y="1236663"/>
          <p14:tracePt t="27807" x="8745538" y="1236663"/>
          <p14:tracePt t="27815" x="8721725" y="1244600"/>
          <p14:tracePt t="27823" x="8705850" y="1252538"/>
          <p14:tracePt t="27828" x="8697913" y="1260475"/>
          <p14:tracePt t="27838" x="8674100" y="1260475"/>
          <p14:tracePt t="27848" x="8658225" y="1260475"/>
          <p14:tracePt t="27853" x="8650288" y="1268413"/>
          <p14:tracePt t="27865" x="8626475" y="1284288"/>
          <p14:tracePt t="27873" x="8610600" y="1284288"/>
          <p14:tracePt t="27877" x="8602663" y="1284288"/>
          <p14:tracePt t="27893" x="8585200" y="1300163"/>
          <p14:tracePt t="27903" x="8577263" y="1300163"/>
          <p14:tracePt t="27930" x="8561388" y="1300163"/>
          <p14:tracePt t="28071" x="8553450" y="1300163"/>
          <p14:tracePt t="28081" x="8537575" y="1308100"/>
          <p14:tracePt t="28085" x="8537575" y="1316038"/>
          <p14:tracePt t="28096" x="8474075" y="1371600"/>
          <p14:tracePt t="28105" x="8418513" y="1395413"/>
          <p14:tracePt t="28111" x="8355013" y="1435100"/>
          <p14:tracePt t="28122" x="8243888" y="1514475"/>
          <p14:tracePt t="28125" x="8202613" y="1538288"/>
          <p14:tracePt t="28136" x="8043863" y="1603375"/>
          <p14:tracePt t="28150" x="7900988" y="1682750"/>
          <p14:tracePt t="28152" x="7756525" y="1762125"/>
          <p14:tracePt t="28161" x="7613650" y="1841500"/>
          <p14:tracePt t="28167" x="7558088" y="1873250"/>
          <p14:tracePt t="28177" x="7350125" y="2009775"/>
          <p14:tracePt t="28188" x="7254875" y="2057400"/>
          <p14:tracePt t="28191" x="7175500" y="2105025"/>
          <p14:tracePt t="28203" x="7135813" y="2144713"/>
          <p14:tracePt t="28218" x="7102475" y="2168525"/>
          <p14:tracePt t="28227" x="7078663" y="2200275"/>
          <p14:tracePt t="28241" x="7062788" y="2208213"/>
          <p14:tracePt t="28248" x="7054850" y="2216150"/>
          <p14:tracePt t="28257" x="7031038" y="2224088"/>
          <p14:tracePt t="28269" x="7007225" y="2241550"/>
          <p14:tracePt t="28273" x="6983413" y="2249488"/>
          <p14:tracePt t="28283" x="6927850" y="2281238"/>
          <p14:tracePt t="28287" x="6888163" y="2281238"/>
          <p14:tracePt t="28298" x="6800850" y="2312988"/>
          <p14:tracePt t="28308" x="6727825" y="2336800"/>
          <p14:tracePt t="28315" x="6672263" y="2336800"/>
          <p14:tracePt t="28324" x="6608763" y="2344738"/>
          <p14:tracePt t="28327" x="6592888" y="2344738"/>
          <p14:tracePt t="28337" x="6537325" y="2360613"/>
          <p14:tracePt t="28348" x="6521450" y="2360613"/>
          <p14:tracePt t="28353" x="6513513" y="2368550"/>
          <p14:tracePt t="28365" x="6505575" y="2376488"/>
          <p14:tracePt t="28373" x="6497638" y="2376488"/>
          <p14:tracePt t="28377" x="6481763" y="2384425"/>
          <p14:tracePt t="28389" x="6465888" y="2400300"/>
          <p14:tracePt t="28393" x="6450013" y="2408238"/>
          <p14:tracePt t="28403" x="6426200" y="2416175"/>
          <p14:tracePt t="28409" x="6418263" y="2432050"/>
          <p14:tracePt t="28419" x="6369050" y="2447925"/>
          <p14:tracePt t="28432" x="6337300" y="2447925"/>
          <p14:tracePt t="28433" x="6297613" y="2463800"/>
          <p14:tracePt t="28443" x="6242050" y="2479675"/>
          <p14:tracePt t="28453" x="6146800" y="2487613"/>
          <p14:tracePt t="28459" x="6130925" y="2487613"/>
          <p14:tracePt t="28469" x="6099175" y="2519363"/>
          <p14:tracePt t="28473" x="6075363" y="2519363"/>
          <p14:tracePt t="28484" x="6067425" y="2519363"/>
          <p14:tracePt t="28489" x="6051550" y="2519363"/>
          <p14:tracePt t="28500" x="6043613" y="2519363"/>
          <p14:tracePt t="28509" x="6026150" y="2519363"/>
          <p14:tracePt t="28516" x="6018213" y="2527300"/>
          <p14:tracePt t="28535" x="6002338" y="2535238"/>
          <p14:tracePt t="28540" x="5994400" y="2535238"/>
          <p14:tracePt t="28555" x="5986463" y="2535238"/>
          <p14:tracePt t="28566" x="5978525" y="2543175"/>
          <p14:tracePt t="28582" x="5970588" y="2543175"/>
          <p14:tracePt t="28589" x="5962650" y="2543175"/>
          <p14:tracePt t="28596" x="5954713" y="2551113"/>
          <p14:tracePt t="28605" x="5946775" y="2551113"/>
          <p14:tracePt t="28609" x="5938838" y="2551113"/>
          <p14:tracePt t="28622" x="5907088" y="2559050"/>
          <p14:tracePt t="28632" x="5891213" y="2566988"/>
          <p14:tracePt t="28655" x="5867400" y="2584450"/>
          <p14:tracePt t="28666" x="5859463" y="2584450"/>
          <p14:tracePt t="28762" x="5859463" y="2592388"/>
          <p14:tracePt t="28787" x="5875338" y="2600325"/>
          <p14:tracePt t="28811" x="5899150" y="2600325"/>
          <p14:tracePt t="28821" x="5907088" y="2600325"/>
          <p14:tracePt t="28837" x="5915025" y="2600325"/>
          <p14:tracePt t="28873" x="5922963" y="2600325"/>
          <p14:tracePt t="28884" x="5930900" y="2600325"/>
          <p14:tracePt t="28887" x="5938838" y="2600325"/>
          <p14:tracePt t="28897" x="5946775" y="2600325"/>
          <p14:tracePt t="28907" x="5954713" y="2600325"/>
          <p14:tracePt t="28915" x="5962650" y="2600325"/>
          <p14:tracePt t="28917" x="5970588" y="2600325"/>
          <p14:tracePt t="28927" x="5978525" y="2600325"/>
          <p14:tracePt t="28959" x="5986463" y="2600325"/>
          <p14:tracePt t="28969" x="5994400" y="2600325"/>
          <p14:tracePt t="28974" x="6010275" y="2600325"/>
          <p14:tracePt t="28984" x="6018213" y="2600325"/>
          <p14:tracePt t="29000" x="6026150" y="2584450"/>
          <p14:tracePt t="29009" x="6034088" y="2584450"/>
          <p14:tracePt t="29019" x="6034088" y="2576513"/>
          <p14:tracePt t="29059" x="6034088" y="2566988"/>
          <p14:tracePt t="29069" x="6043613" y="2559050"/>
          <p14:tracePt t="29080" x="6051550" y="2559050"/>
          <p14:tracePt t="29105" x="6075363" y="2559050"/>
          <p14:tracePt t="29116" x="6099175" y="2566988"/>
          <p14:tracePt t="29119" x="6107113" y="2566988"/>
          <p14:tracePt t="29132" x="6130925" y="2584450"/>
          <p14:tracePt t="29136" x="6146800" y="2584450"/>
          <p14:tracePt t="29145" x="6162675" y="2600325"/>
          <p14:tracePt t="29155" x="6170613" y="2600325"/>
          <p14:tracePt t="29159" x="6186488" y="2600325"/>
          <p14:tracePt t="29169" x="6194425" y="2600325"/>
          <p14:tracePt t="29182" x="6210300" y="2600325"/>
          <p14:tracePt t="29201" x="6218238" y="2600325"/>
          <p14:tracePt t="29212" x="6226175" y="2600325"/>
          <p14:tracePt t="29216" x="6249988" y="2600325"/>
          <p14:tracePt t="29225" x="6257925" y="2600325"/>
          <p14:tracePt t="29236" x="6265863" y="2592388"/>
          <p14:tracePt t="29242" x="6273800" y="2592388"/>
          <p14:tracePt t="29321" x="6281738" y="2592388"/>
          <p14:tracePt t="29337" x="6281738" y="2608263"/>
          <p14:tracePt t="29348" x="6281738" y="2624138"/>
          <p14:tracePt t="29358" x="6281738" y="2655888"/>
          <p14:tracePt t="29361" x="6305550" y="2679700"/>
          <p14:tracePt t="29371" x="6313488" y="2687638"/>
          <p14:tracePt t="29382" x="6329363" y="2703513"/>
          <p14:tracePt t="29391" x="6337300" y="2703513"/>
          <p14:tracePt t="29401" x="6345238" y="2703513"/>
          <p14:tracePt t="29412" x="6369050" y="2703513"/>
          <p14:tracePt t="29423" x="6376988" y="2703513"/>
          <p14:tracePt t="29433" x="6384925" y="2703513"/>
          <p14:tracePt t="29437" x="6392863" y="2703513"/>
          <p14:tracePt t="29443" x="6402388" y="2703513"/>
          <p14:tracePt t="29453" x="6410325" y="2695575"/>
          <p14:tracePt t="29457" x="6410325" y="2687638"/>
          <p14:tracePt t="29468" x="6418263" y="2671763"/>
          <p14:tracePt t="29477" x="6426200" y="2663825"/>
          <p14:tracePt t="29484" x="6434138" y="2655888"/>
          <p14:tracePt t="29550" x="6434138" y="2663825"/>
          <p14:tracePt t="29559" x="6442075" y="2687638"/>
          <p14:tracePt t="29563" x="6450013" y="2695575"/>
          <p14:tracePt t="29573" x="6457950" y="2695575"/>
          <p14:tracePt t="29582" x="6457950" y="2711450"/>
          <p14:tracePt t="29590" x="6489700" y="2735263"/>
          <p14:tracePt t="29639" x="6497638" y="2735263"/>
          <p14:tracePt t="29643" x="6505575" y="2735263"/>
          <p14:tracePt t="29656" x="6513513" y="2735263"/>
          <p14:tracePt t="29659" x="6521450" y="2727325"/>
          <p14:tracePt t="29855" x="6521450" y="2719388"/>
          <p14:tracePt t="29861" x="6529388" y="2711450"/>
          <p14:tracePt t="29871" x="6529388" y="2703513"/>
          <p14:tracePt t="29881" x="6537325" y="2679700"/>
          <p14:tracePt t="29887" x="6545263" y="2663825"/>
          <p14:tracePt t="29898" x="6553200" y="2647950"/>
          <p14:tracePt t="29901" x="6561138" y="2640013"/>
          <p14:tracePt t="29911" x="6561138" y="2600325"/>
          <p14:tracePt t="29922" x="6569075" y="2576513"/>
          <p14:tracePt t="29927" x="6569075" y="2559050"/>
          <p14:tracePt t="29937" x="6569075" y="2527300"/>
          <p14:tracePt t="29941" x="6569075" y="2511425"/>
          <p14:tracePt t="29951" x="6569075" y="2479675"/>
          <p14:tracePt t="29961" x="6569075" y="2455863"/>
          <p14:tracePt t="29967" x="6569075" y="2432050"/>
          <p14:tracePt t="29977" x="6569075" y="2416175"/>
          <p14:tracePt t="29982" x="6569075" y="2408238"/>
          <p14:tracePt t="29991" x="6569075" y="2392363"/>
          <p14:tracePt t="30003" x="6569075" y="2368550"/>
          <p14:tracePt t="30015" x="6569075" y="2360613"/>
          <p14:tracePt t="30017" x="6569075" y="2352675"/>
          <p14:tracePt t="30023" x="6569075" y="2344738"/>
          <p14:tracePt t="30034" x="6569075" y="2328863"/>
          <p14:tracePt t="30043" x="6569075" y="2320925"/>
          <p14:tracePt t="30048" x="6561138" y="2305050"/>
          <p14:tracePt t="30057" x="6553200" y="2289175"/>
          <p14:tracePt t="30065" x="6553200" y="2281238"/>
          <p14:tracePt t="30073" x="6545263" y="2273300"/>
          <p14:tracePt t="30083" x="6521450" y="2257425"/>
          <p14:tracePt t="30087" x="6513513" y="2249488"/>
          <p14:tracePt t="30098" x="6489700" y="2241550"/>
          <p14:tracePt t="30103" x="6465888" y="2224088"/>
          <p14:tracePt t="30115" x="6450013" y="2224088"/>
          <p14:tracePt t="30123" x="6434138" y="2224088"/>
          <p14:tracePt t="30139" x="6418263" y="2224088"/>
          <p14:tracePt t="30150" x="6392863" y="2224088"/>
          <p14:tracePt t="30164" x="6361113" y="2224088"/>
          <p14:tracePt t="30170" x="6353175" y="2224088"/>
          <p14:tracePt t="30182" x="6337300" y="2224088"/>
          <p14:tracePt t="30183" x="6329363" y="2224088"/>
          <p14:tracePt t="30193" x="6297613" y="2224088"/>
          <p14:tracePt t="30203" x="6273800" y="2224088"/>
          <p14:tracePt t="30209" x="6257925" y="2224088"/>
          <p14:tracePt t="30219" x="6226175" y="2224088"/>
          <p14:tracePt t="30223" x="6218238" y="2224088"/>
          <p14:tracePt t="30235" x="6154738" y="2224088"/>
          <p14:tracePt t="30245" x="6122988" y="2233613"/>
          <p14:tracePt t="30250" x="6091238" y="2241550"/>
          <p14:tracePt t="30259" x="6051550" y="2273300"/>
          <p14:tracePt t="30265" x="6034088" y="2273300"/>
          <p14:tracePt t="30275" x="5994400" y="2312988"/>
          <p14:tracePt t="30285" x="5986463" y="2360613"/>
          <p14:tracePt t="30289" x="5978525" y="2384425"/>
          <p14:tracePt t="30299" x="5970588" y="2416175"/>
          <p14:tracePt t="30305" x="5962650" y="2439988"/>
          <p14:tracePt t="30315" x="5962650" y="2495550"/>
          <p14:tracePt t="30325" x="5954713" y="2527300"/>
          <p14:tracePt t="30331" x="5954713" y="2566988"/>
          <p14:tracePt t="30339" x="5954713" y="2592388"/>
          <p14:tracePt t="30346" x="5954713" y="2624138"/>
          <p14:tracePt t="30355" x="5954713" y="2703513"/>
          <p14:tracePt t="30366" x="5962650" y="2727325"/>
          <p14:tracePt t="30372" x="5994400" y="2774950"/>
          <p14:tracePt t="30382" x="6043613" y="2806700"/>
          <p14:tracePt t="30385" x="6067425" y="2814638"/>
          <p14:tracePt t="30398" x="6115050" y="2846388"/>
          <p14:tracePt t="30405" x="6130925" y="2846388"/>
          <p14:tracePt t="30412" x="6154738" y="2854325"/>
          <p14:tracePt t="30421" x="6178550" y="2854325"/>
          <p14:tracePt t="30425" x="6186488" y="2854325"/>
          <p14:tracePt t="30435" x="6202363" y="2854325"/>
          <p14:tracePt t="30461" x="6218238" y="2854325"/>
          <p14:tracePt t="30467" x="6226175" y="2846388"/>
          <p14:tracePt t="30487" x="6234113" y="2838450"/>
          <p14:tracePt t="30709" x="6234113" y="2830513"/>
          <p14:tracePt t="30723" x="6242050" y="2814638"/>
          <p14:tracePt t="30783" x="6242050" y="2806700"/>
          <p14:tracePt t="30976" x="6242050" y="2790825"/>
          <p14:tracePt t="31289" x="6242050" y="2782888"/>
          <p14:tracePt t="31333" x="6242050" y="2774950"/>
          <p14:tracePt t="31353" x="6226175" y="2759075"/>
          <p14:tracePt t="31409" x="6218238" y="2751138"/>
          <p14:tracePt t="31485" x="6202363" y="2751138"/>
          <p14:tracePt t="31496" x="6194425" y="2751138"/>
          <p14:tracePt t="31511" x="6186488" y="2751138"/>
          <p14:tracePt t="31516" x="6170613" y="2743200"/>
          <p14:tracePt t="31525" x="6154738" y="2719388"/>
          <p14:tracePt t="32241" x="6154738" y="2727325"/>
          <p14:tracePt t="32287" x="6154738" y="2735263"/>
          <p14:tracePt t="32292" x="6146800" y="2735263"/>
          <p14:tracePt t="32298" x="6138863" y="2751138"/>
          <p14:tracePt t="32317" x="6115050" y="2767013"/>
          <p14:tracePt t="32327" x="6099175" y="2782888"/>
          <p14:tracePt t="32337" x="6083300" y="2806700"/>
          <p14:tracePt t="32348" x="6059488" y="2814638"/>
          <p14:tracePt t="32353" x="6051550" y="2822575"/>
          <p14:tracePt t="32368" x="6051550" y="2830513"/>
          <p14:tracePt t="32419" x="6051550" y="2838450"/>
          <p14:tracePt t="32433" x="6059488" y="2838450"/>
          <p14:tracePt t="32443" x="6122988" y="2838450"/>
          <p14:tracePt t="32459" x="6154738" y="2838450"/>
          <p14:tracePt t="32469" x="6170613" y="2830513"/>
          <p14:tracePt t="32475" x="6178550" y="2822575"/>
          <p14:tracePt t="32485" x="6186488" y="2814638"/>
          <p14:tracePt t="32489" x="6186488" y="2806700"/>
          <p14:tracePt t="32500" x="6186488" y="2798763"/>
          <p14:tracePt t="32509" x="6194425" y="2790825"/>
          <p14:tracePt t="32516" x="6226175" y="2790825"/>
          <p14:tracePt t="32525" x="6242050" y="2790825"/>
          <p14:tracePt t="32532" x="6249988" y="2790825"/>
          <p14:tracePt t="32541" x="6265863" y="2790825"/>
          <p14:tracePt t="32551" x="6273800" y="2782888"/>
          <p14:tracePt t="32555" x="6297613" y="2782888"/>
          <p14:tracePt t="32566" x="6313488" y="2782888"/>
          <p14:tracePt t="32571" x="6321425" y="2774950"/>
          <p14:tracePt t="32582" x="6369050" y="2774950"/>
          <p14:tracePt t="32591" x="6384925" y="2774950"/>
          <p14:tracePt t="32598" x="6410325" y="2774950"/>
          <p14:tracePt t="32605" x="6426200" y="2767013"/>
          <p14:tracePt t="32617" x="6442075" y="2759075"/>
          <p14:tracePt t="32632" x="6442075" y="2751138"/>
          <p14:tracePt t="32651" x="6442075" y="2727325"/>
          <p14:tracePt t="32661" x="6418263" y="2711450"/>
          <p14:tracePt t="32671" x="6392863" y="2703513"/>
          <p14:tracePt t="32677" x="6369050" y="2671763"/>
          <p14:tracePt t="32687" x="6313488" y="2640013"/>
          <p14:tracePt t="32691" x="6297613" y="2632075"/>
          <p14:tracePt t="32702" x="6289675" y="2632075"/>
          <p14:tracePt t="32751" x="6289675" y="2624138"/>
          <p14:tracePt t="32813" x="6297613" y="2616200"/>
          <p14:tracePt t="32823" x="6361113" y="2616200"/>
          <p14:tracePt t="32833" x="6410325" y="2608263"/>
          <p14:tracePt t="32837" x="6465888" y="2608263"/>
          <p14:tracePt t="32848" x="6553200" y="2608263"/>
          <p14:tracePt t="32853" x="6592888" y="2608263"/>
          <p14:tracePt t="32864" x="6719888" y="2608263"/>
          <p14:tracePt t="32873" x="6808788" y="2608263"/>
          <p14:tracePt t="32881" x="6911975" y="2608263"/>
          <p14:tracePt t="32889" x="7031038" y="2608263"/>
          <p14:tracePt t="32893" x="7078663" y="2608263"/>
          <p14:tracePt t="32903" x="7207250" y="2608263"/>
          <p14:tracePt t="32916" x="7302500" y="2608263"/>
          <p14:tracePt t="32919" x="7358063" y="2608263"/>
          <p14:tracePt t="32931" x="7389813" y="2608263"/>
          <p14:tracePt t="32933" x="7413625" y="2608263"/>
          <p14:tracePt t="32943" x="7485063" y="2566988"/>
          <p14:tracePt t="32953" x="7526338" y="2566988"/>
          <p14:tracePt t="32959" x="7589838" y="2551113"/>
          <p14:tracePt t="32969" x="7653338" y="2543175"/>
          <p14:tracePt t="32973" x="7669213" y="2543175"/>
          <p14:tracePt t="32984" x="7788275" y="2543175"/>
          <p14:tracePt t="32998" x="7859713" y="2519363"/>
          <p14:tracePt t="33000" x="7964488" y="2519363"/>
          <p14:tracePt t="33010" x="8059738" y="2519363"/>
          <p14:tracePt t="33016" x="8091488" y="2519363"/>
          <p14:tracePt t="33026" x="8235950" y="2519363"/>
          <p14:tracePt t="33035" x="8323263" y="2519363"/>
          <p14:tracePt t="33039" x="8394700" y="2519363"/>
          <p14:tracePt t="33049" x="8458200" y="2519363"/>
          <p14:tracePt t="33055" x="8489950" y="2519363"/>
          <p14:tracePt t="33066" x="8537575" y="2519363"/>
          <p14:tracePt t="33075" x="8569325" y="2519363"/>
          <p14:tracePt t="33081" x="8626475" y="2519363"/>
          <p14:tracePt t="33089" x="8674100" y="2519363"/>
          <p14:tracePt t="33098" x="8697913" y="2519363"/>
          <p14:tracePt t="33107" x="8785225" y="2519363"/>
          <p14:tracePt t="33114" x="8864600" y="2535238"/>
          <p14:tracePt t="33123" x="8928100" y="2566988"/>
          <p14:tracePt t="33128" x="8969375" y="2566988"/>
          <p14:tracePt t="33138" x="9001125" y="2600325"/>
          <p14:tracePt t="33148" x="9017000" y="2600325"/>
          <p14:tracePt t="33219" x="9009063" y="2608263"/>
          <p14:tracePt t="33226" x="9001125" y="2608263"/>
          <p14:tracePt t="33235" x="8943975" y="2616200"/>
          <p14:tracePt t="33246" x="8896350" y="2632075"/>
          <p14:tracePt t="33250" x="8856663" y="2655888"/>
          <p14:tracePt t="33260" x="8761413" y="2679700"/>
          <p14:tracePt t="33265" x="8729663" y="2687638"/>
          <p14:tracePt t="33275" x="8577263" y="2711450"/>
          <p14:tracePt t="33285" x="8426450" y="2727325"/>
          <p14:tracePt t="33289" x="8235950" y="2767013"/>
          <p14:tracePt t="33299" x="7948613" y="2798763"/>
          <p14:tracePt t="33305" x="7843838" y="2814638"/>
          <p14:tracePt t="33316" x="7278688" y="2846388"/>
          <p14:tracePt t="33326" x="6919913" y="2846388"/>
          <p14:tracePt t="33331" x="6481763" y="2886075"/>
          <p14:tracePt t="33341" x="6210300" y="2886075"/>
          <p14:tracePt t="33348" x="6107113" y="2886075"/>
          <p14:tracePt t="33355" x="5788025" y="2886075"/>
          <p14:tracePt t="33366" x="5684838" y="2886075"/>
          <p14:tracePt t="33371" x="5627688" y="2886075"/>
          <p14:tracePt t="33405" x="5635625" y="2894013"/>
          <p14:tracePt t="33411" x="5716588" y="2909888"/>
          <p14:tracePt t="33421" x="5795963" y="2919413"/>
          <p14:tracePt t="33426" x="5827713" y="2919413"/>
          <p14:tracePt t="33435" x="5962650" y="2927350"/>
          <p14:tracePt t="33448" x="6059488" y="2927350"/>
          <p14:tracePt t="33451" x="6162675" y="2927350"/>
          <p14:tracePt t="33462" x="6281738" y="2927350"/>
          <p14:tracePt t="33468" x="6321425" y="2927350"/>
          <p14:tracePt t="33477" x="6457950" y="2927350"/>
          <p14:tracePt t="33487" x="6545263" y="2927350"/>
          <p14:tracePt t="33491" x="6608763" y="2927350"/>
          <p14:tracePt t="33501" x="6640513" y="2927350"/>
          <p14:tracePt t="33507" x="6648450" y="2927350"/>
          <p14:tracePt t="33517" x="6656388" y="2927350"/>
          <p14:tracePt t="33769" x="6664325" y="292735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12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Memórias ROM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600" dirty="0"/>
              <a:t>As memórias </a:t>
            </a:r>
            <a:r>
              <a:rPr lang="pt-BR" sz="3600" dirty="0">
                <a:solidFill>
                  <a:srgbClr val="FF0000"/>
                </a:solidFill>
              </a:rPr>
              <a:t>ROM</a:t>
            </a:r>
            <a:r>
              <a:rPr lang="pt-BR" sz="3600" dirty="0"/>
              <a:t> (</a:t>
            </a:r>
            <a:r>
              <a:rPr lang="pt-BR" sz="3600" dirty="0" err="1"/>
              <a:t>Read</a:t>
            </a:r>
            <a:r>
              <a:rPr lang="pt-BR" sz="3600" dirty="0"/>
              <a:t> </a:t>
            </a:r>
            <a:r>
              <a:rPr lang="pt-BR" sz="3600" dirty="0" err="1"/>
              <a:t>Only</a:t>
            </a:r>
            <a:r>
              <a:rPr lang="pt-BR" sz="3600" dirty="0"/>
              <a:t> </a:t>
            </a:r>
            <a:r>
              <a:rPr lang="pt-BR" sz="3600" dirty="0" err="1"/>
              <a:t>Memory</a:t>
            </a:r>
            <a:r>
              <a:rPr lang="pt-BR" sz="3600" dirty="0"/>
              <a:t>) podem ser </a:t>
            </a:r>
            <a:r>
              <a:rPr lang="pt-BR" sz="3600" dirty="0">
                <a:solidFill>
                  <a:srgbClr val="FF0000"/>
                </a:solidFill>
              </a:rPr>
              <a:t>definidas</a:t>
            </a:r>
            <a:r>
              <a:rPr lang="pt-BR" sz="3600" dirty="0"/>
              <a:t> como memórias </a:t>
            </a:r>
            <a:r>
              <a:rPr lang="pt-BR" sz="3600" dirty="0">
                <a:solidFill>
                  <a:srgbClr val="FF0000"/>
                </a:solidFill>
              </a:rPr>
              <a:t>não-voláteis</a:t>
            </a:r>
            <a:r>
              <a:rPr lang="pt-BR" sz="3600" dirty="0"/>
              <a:t>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36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600" dirty="0"/>
              <a:t>Os dados podem ser </a:t>
            </a:r>
            <a:r>
              <a:rPr lang="pt-BR" sz="3600" dirty="0">
                <a:solidFill>
                  <a:srgbClr val="FF0000"/>
                </a:solidFill>
              </a:rPr>
              <a:t>gravados</a:t>
            </a:r>
            <a:r>
              <a:rPr lang="pt-BR" sz="3600" dirty="0"/>
              <a:t> </a:t>
            </a:r>
            <a:r>
              <a:rPr lang="pt-BR" sz="3600" dirty="0">
                <a:solidFill>
                  <a:srgbClr val="FF0000"/>
                </a:solidFill>
              </a:rPr>
              <a:t>durante</a:t>
            </a:r>
            <a:r>
              <a:rPr lang="pt-BR" sz="3600" dirty="0"/>
              <a:t> o processo de </a:t>
            </a:r>
            <a:r>
              <a:rPr lang="pt-BR" sz="3600" dirty="0">
                <a:solidFill>
                  <a:srgbClr val="FF0000"/>
                </a:solidFill>
              </a:rPr>
              <a:t>fabricação</a:t>
            </a:r>
            <a:r>
              <a:rPr lang="pt-BR" sz="3600" dirty="0"/>
              <a:t> ou podem ser </a:t>
            </a:r>
            <a:r>
              <a:rPr lang="pt-BR" sz="3600" dirty="0">
                <a:solidFill>
                  <a:srgbClr val="FF0000"/>
                </a:solidFill>
              </a:rPr>
              <a:t>inseridos</a:t>
            </a:r>
            <a:r>
              <a:rPr lang="pt-BR" sz="3600" dirty="0"/>
              <a:t> </a:t>
            </a:r>
            <a:r>
              <a:rPr lang="pt-BR" sz="3600" dirty="0">
                <a:solidFill>
                  <a:srgbClr val="FF0000"/>
                </a:solidFill>
              </a:rPr>
              <a:t>eletricamente</a:t>
            </a:r>
            <a:r>
              <a:rPr lang="pt-BR" sz="3600" dirty="0"/>
              <a:t>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36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600" dirty="0"/>
              <a:t>O processo de </a:t>
            </a:r>
            <a:r>
              <a:rPr lang="pt-BR" sz="3600" dirty="0">
                <a:solidFill>
                  <a:srgbClr val="FF0000"/>
                </a:solidFill>
              </a:rPr>
              <a:t>inserção</a:t>
            </a:r>
            <a:r>
              <a:rPr lang="pt-BR" sz="3600" dirty="0"/>
              <a:t> é chamado de </a:t>
            </a:r>
            <a:r>
              <a:rPr lang="pt-BR" sz="3600" dirty="0">
                <a:solidFill>
                  <a:srgbClr val="FF0000"/>
                </a:solidFill>
              </a:rPr>
              <a:t>programação</a:t>
            </a:r>
            <a:r>
              <a:rPr lang="pt-BR" sz="3600" dirty="0"/>
              <a:t> ou “</a:t>
            </a:r>
            <a:r>
              <a:rPr lang="pt-BR" sz="3600" dirty="0">
                <a:solidFill>
                  <a:srgbClr val="FF0000"/>
                </a:solidFill>
              </a:rPr>
              <a:t>queima</a:t>
            </a:r>
            <a:r>
              <a:rPr lang="pt-BR" sz="3600" dirty="0"/>
              <a:t>” da ROM.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Características (I)</a:t>
            </a:r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93018E34-4872-4943-B4CD-8DA6610724A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19766718"/>
      </p:ext>
    </p:extLst>
  </p:cSld>
  <p:clrMapOvr>
    <a:masterClrMapping/>
  </p:clrMapOvr>
  <p:transition advTm="136952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13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Memórias ROM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200" dirty="0"/>
              <a:t>Memória de 16x8.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Características (II)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B171057C-2EE0-4E4D-B963-3A5D8202B9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4797" y="1520788"/>
            <a:ext cx="2874300" cy="5036167"/>
          </a:xfrm>
          <a:prstGeom prst="rect">
            <a:avLst/>
          </a:prstGeom>
        </p:spPr>
      </p:pic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3EFFE66A-A0F1-4C93-9DF5-7B287F988E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758108"/>
      </p:ext>
    </p:extLst>
  </p:cSld>
  <p:clrMapOvr>
    <a:masterClrMapping/>
  </p:clrMapOvr>
  <p:transition advTm="38365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196" x="6664325" y="2901950"/>
          <p14:tracePt t="20210" x="5453063" y="2368550"/>
          <p14:tracePt t="20214" x="5397500" y="2368550"/>
          <p14:tracePt t="20224" x="5213350" y="2400300"/>
          <p14:tracePt t="20230" x="5189538" y="2400300"/>
          <p14:tracePt t="20239" x="5110163" y="2400300"/>
          <p14:tracePt t="20249" x="5030788" y="2400300"/>
          <p14:tracePt t="20253" x="5006975" y="2416175"/>
          <p14:tracePt t="20263" x="4878388" y="2495550"/>
          <p14:tracePt t="20269" x="4862513" y="2511425"/>
          <p14:tracePt t="20279" x="4759325" y="2576513"/>
          <p14:tracePt t="20289" x="4703763" y="2616200"/>
          <p14:tracePt t="20295" x="4679950" y="2624138"/>
          <p14:tracePt t="20305" x="4592638" y="2687638"/>
          <p14:tracePt t="20309" x="4567238" y="2695575"/>
          <p14:tracePt t="20319" x="4487863" y="2759075"/>
          <p14:tracePt t="20329" x="4408488" y="2798763"/>
          <p14:tracePt t="20335" x="4368800" y="2814638"/>
          <p14:tracePt t="20345" x="4184650" y="2886075"/>
          <p14:tracePt t="20349" x="4160838" y="2894013"/>
          <p14:tracePt t="20359" x="4025900" y="2967038"/>
          <p14:tracePt t="20369" x="3930650" y="2998788"/>
          <p14:tracePt t="20375" x="3890963" y="3030538"/>
          <p14:tracePt t="20385" x="3714750" y="3078163"/>
          <p14:tracePt t="20389" x="3690938" y="3078163"/>
          <p14:tracePt t="20401" x="3571875" y="3109913"/>
          <p14:tracePt t="20411" x="3532188" y="3141663"/>
          <p14:tracePt t="20421" x="3508375" y="3181350"/>
          <p14:tracePt t="20431" x="3500438" y="3189288"/>
          <p14:tracePt t="20441" x="3476625" y="3213100"/>
          <p14:tracePt t="20451" x="3467100" y="3236913"/>
          <p14:tracePt t="20455" x="3459163" y="3236913"/>
          <p14:tracePt t="20465" x="3451225" y="3252788"/>
          <p14:tracePt t="20471" x="3451225" y="3262313"/>
          <p14:tracePt t="20483" x="3435350" y="3286125"/>
          <p14:tracePt t="20487" x="3427413" y="3302000"/>
          <p14:tracePt t="20497" x="3411538" y="3317875"/>
          <p14:tracePt t="20503" x="3395663" y="3333750"/>
          <p14:tracePt t="20513" x="3379788" y="3349625"/>
          <p14:tracePt t="20523" x="3355975" y="3357563"/>
          <p14:tracePt t="20529" x="3348038" y="3373438"/>
          <p14:tracePt t="20540" x="3332163" y="3389313"/>
          <p14:tracePt t="20544" x="3324225" y="3389313"/>
          <p14:tracePt t="20554" x="3308350" y="3421063"/>
          <p14:tracePt t="20565" x="3300413" y="3421063"/>
          <p14:tracePt t="20570" x="3292475" y="3436938"/>
          <p14:tracePt t="20580" x="3268663" y="3452813"/>
          <p14:tracePt t="20586" x="3252788" y="3460750"/>
          <p14:tracePt t="20596" x="3205163" y="3468688"/>
          <p14:tracePt t="20601" x="3181350" y="3484563"/>
          <p14:tracePt t="20610" x="3133725" y="3540125"/>
          <p14:tracePt t="20620" x="3092450" y="3556000"/>
          <p14:tracePt t="20626" x="3060700" y="3563938"/>
          <p14:tracePt t="20636" x="2981325" y="3636963"/>
          <p14:tracePt t="20642" x="2957513" y="3652838"/>
          <p14:tracePt t="20652" x="2854325" y="3716338"/>
          <p14:tracePt t="20662" x="2774950" y="3763963"/>
          <p14:tracePt t="20667" x="2759075" y="3779838"/>
          <p14:tracePt t="20676" x="2662238" y="3867150"/>
          <p14:tracePt t="20682" x="2638425" y="3867150"/>
          <p14:tracePt t="20692" x="2574925" y="3922713"/>
          <p14:tracePt t="20702" x="2527300" y="4035425"/>
          <p14:tracePt t="20706" x="2511425" y="4075113"/>
          <p14:tracePt t="20717" x="2511425" y="4233863"/>
          <p14:tracePt t="20722" x="2511425" y="4257675"/>
          <p14:tracePt t="20732" x="2511425" y="4386263"/>
          <p14:tracePt t="20742" x="2511425" y="4473575"/>
          <p14:tracePt t="20748" x="2511425" y="4513263"/>
          <p14:tracePt t="20758" x="2527300" y="4616450"/>
          <p14:tracePt t="20762" x="2543175" y="4633913"/>
          <p14:tracePt t="20772" x="2574925" y="4752975"/>
          <p14:tracePt t="20782" x="2590800" y="4800600"/>
          <p14:tracePt t="20788" x="2598738" y="4832350"/>
          <p14:tracePt t="20798" x="2646363" y="4903788"/>
          <p14:tracePt t="20802" x="2654300" y="4927600"/>
          <p14:tracePt t="20812" x="2678113" y="4967288"/>
          <p14:tracePt t="20822" x="2717800" y="4992688"/>
          <p14:tracePt t="20828" x="2725738" y="5008563"/>
          <p14:tracePt t="20838" x="2741613" y="5032375"/>
          <p14:tracePt t="20842" x="2774950" y="5056188"/>
          <p14:tracePt t="20854" x="2798763" y="5095875"/>
          <p14:tracePt t="20865" x="2806700" y="5111750"/>
          <p14:tracePt t="20868" x="2822575" y="5127625"/>
          <p14:tracePt t="20878" x="2822575" y="5135563"/>
          <p14:tracePt t="20884" x="2830513" y="5143500"/>
          <p14:tracePt t="20894" x="2854325" y="5183188"/>
          <p14:tracePt t="20904" x="2862263" y="5191125"/>
          <p14:tracePt t="20908" x="2878138" y="5207000"/>
          <p14:tracePt t="20918" x="2886075" y="5238750"/>
          <p14:tracePt t="20924" x="2894013" y="5246688"/>
          <p14:tracePt t="20934" x="2894013" y="5254625"/>
          <p14:tracePt t="20944" x="2917825" y="5262563"/>
          <p14:tracePt t="20948" x="2925763" y="5278438"/>
          <p14:tracePt t="20958" x="2973388" y="5343525"/>
          <p14:tracePt t="20965" x="2989263" y="5351463"/>
          <p14:tracePt t="20974" x="2997200" y="5359400"/>
          <p14:tracePt t="20984" x="3021013" y="5391150"/>
          <p14:tracePt t="20990" x="3028950" y="5399088"/>
          <p14:tracePt t="21000" x="3060700" y="5407025"/>
          <p14:tracePt t="21010" x="3076575" y="5414963"/>
          <p14:tracePt t="21015" x="3084513" y="5422900"/>
          <p14:tracePt t="21024" x="3092450" y="5446713"/>
          <p14:tracePt t="21030" x="3100388" y="5454650"/>
          <p14:tracePt t="21040" x="3157538" y="5478463"/>
          <p14:tracePt t="21044" x="3173413" y="5494338"/>
          <p14:tracePt t="21054" x="3189288" y="5502275"/>
          <p14:tracePt t="21065" x="3197225" y="5518150"/>
          <p14:tracePt t="21080" x="3213100" y="5518150"/>
          <p14:tracePt t="21086" x="3221038" y="5526088"/>
          <p14:tracePt t="21096" x="3236913" y="5526088"/>
          <p14:tracePt t="21106" x="3268663" y="5526088"/>
          <p14:tracePt t="21110" x="3276600" y="5526088"/>
          <p14:tracePt t="21120" x="3300413" y="5534025"/>
          <p14:tracePt t="21132" x="3308350" y="5534025"/>
          <p14:tracePt t="21136" x="3332163" y="5541963"/>
          <p14:tracePt t="21146" x="3355975" y="5541963"/>
          <p14:tracePt t="21150" x="3363913" y="5541963"/>
          <p14:tracePt t="21160" x="3435350" y="5549900"/>
          <p14:tracePt t="21176" x="3492500" y="5557838"/>
          <p14:tracePt t="21186" x="3563938" y="5557838"/>
          <p14:tracePt t="21190" x="3571875" y="5557838"/>
          <p14:tracePt t="21200" x="3595688" y="5557838"/>
          <p14:tracePt t="21206" x="3603625" y="5557838"/>
          <p14:tracePt t="21216" x="3619500" y="5557838"/>
          <p14:tracePt t="21226" x="3627438" y="5557838"/>
          <p14:tracePt t="21232" x="3635375" y="5557838"/>
          <p14:tracePt t="21242" x="3643313" y="5557838"/>
          <p14:tracePt t="21246" x="3667125" y="5557838"/>
          <p14:tracePt t="21256" x="3683000" y="5557838"/>
          <p14:tracePt t="21266" x="3706813" y="5557838"/>
          <p14:tracePt t="21272" x="3714750" y="5549900"/>
          <p14:tracePt t="21282" x="3738563" y="5526088"/>
          <p14:tracePt t="21296" x="3754438" y="5518150"/>
          <p14:tracePt t="21306" x="3762375" y="5510213"/>
          <p14:tracePt t="21322" x="3770313" y="5502275"/>
          <p14:tracePt t="21328" x="3786188" y="5494338"/>
          <p14:tracePt t="21338" x="3794125" y="5486400"/>
          <p14:tracePt t="21348" x="3810000" y="5478463"/>
          <p14:tracePt t="21352" x="3817938" y="5462588"/>
          <p14:tracePt t="21378" x="3825875" y="5438775"/>
          <p14:tracePt t="21388" x="3833813" y="5430838"/>
          <p14:tracePt t="21392" x="3843338" y="5422900"/>
          <p14:tracePt t="21408" x="3843338" y="5414963"/>
          <p14:tracePt t="21418" x="3859213" y="5399088"/>
          <p14:tracePt t="21428" x="3859213" y="5391150"/>
          <p14:tracePt t="21438" x="3867150" y="5383213"/>
          <p14:tracePt t="21448" x="3875088" y="5375275"/>
          <p14:tracePt t="21458" x="3883025" y="5367338"/>
          <p14:tracePt t="21468" x="3890963" y="5359400"/>
          <p14:tracePt t="21478" x="3914775" y="5327650"/>
          <p14:tracePt t="21488" x="3914775" y="5319713"/>
          <p14:tracePt t="21498" x="3922713" y="5302250"/>
          <p14:tracePt t="21508" x="3930650" y="5270500"/>
          <p14:tracePt t="21518" x="3930650" y="5246688"/>
          <p14:tracePt t="21528" x="3930650" y="5230813"/>
          <p14:tracePt t="21538" x="3938588" y="5214938"/>
          <p14:tracePt t="21550" x="3938588" y="5191125"/>
          <p14:tracePt t="21554" x="3938588" y="5183188"/>
          <p14:tracePt t="21574" x="3938588" y="5175250"/>
          <p14:tracePt t="21594" x="3938588" y="5167313"/>
          <p14:tracePt t="21630" x="3938588" y="5159375"/>
          <p14:tracePt t="21640" x="3938588" y="5151438"/>
          <p14:tracePt t="21660" x="3938588" y="5135563"/>
          <p14:tracePt t="21680" x="3930650" y="5119688"/>
          <p14:tracePt t="21700" x="3914775" y="5111750"/>
          <p14:tracePt t="21716" x="3898900" y="5103813"/>
          <p14:tracePt t="21750" x="3898900" y="5095875"/>
          <p14:tracePt t="21760" x="3890963" y="5072063"/>
          <p14:tracePt t="21862" x="3883025" y="5064125"/>
          <p14:tracePt t="21892" x="3867150" y="5064125"/>
          <p14:tracePt t="21902" x="3825875" y="5040313"/>
          <p14:tracePt t="21912" x="3802063" y="5040313"/>
          <p14:tracePt t="21918" x="3778250" y="5032375"/>
          <p14:tracePt t="21928" x="3706813" y="4992688"/>
          <p14:tracePt t="21932" x="3690938" y="4984750"/>
          <p14:tracePt t="21942" x="3611563" y="4951413"/>
          <p14:tracePt t="21952" x="3587750" y="4943475"/>
          <p14:tracePt t="21958" x="3563938" y="4935538"/>
          <p14:tracePt t="21968" x="3540125" y="4911725"/>
          <p14:tracePt t="21982" x="3532188" y="4903788"/>
          <p14:tracePt t="21992" x="3516313" y="4887913"/>
          <p14:tracePt t="22014" x="3516313" y="4879975"/>
          <p14:tracePt t="22024" x="3516313" y="4848225"/>
          <p14:tracePt t="22034" x="3516313" y="4832350"/>
          <p14:tracePt t="22048" x="3516313" y="4824413"/>
          <p14:tracePt t="22054" x="3516313" y="4808538"/>
          <p14:tracePt t="22065" x="3516313" y="4784725"/>
          <p14:tracePt t="22074" x="3516313" y="4768850"/>
          <p14:tracePt t="22078" x="3524250" y="4752975"/>
          <p14:tracePt t="22094" x="3532188" y="4752975"/>
          <p14:tracePt t="22104" x="3540125" y="4705350"/>
          <p14:tracePt t="22115" x="3548063" y="4697413"/>
          <p14:tracePt t="22124" x="3548063" y="4681538"/>
          <p14:tracePt t="22130" x="3556000" y="4665663"/>
          <p14:tracePt t="22134" x="3563938" y="4649788"/>
          <p14:tracePt t="22144" x="3563938" y="4616450"/>
          <p14:tracePt t="22154" x="3563938" y="4568825"/>
          <p14:tracePt t="22160" x="3563938" y="4560888"/>
          <p14:tracePt t="22170" x="3571875" y="4521200"/>
          <p14:tracePt t="22174" x="3571875" y="4489450"/>
          <p14:tracePt t="22184" x="3571875" y="4402138"/>
          <p14:tracePt t="22194" x="3571875" y="4338638"/>
          <p14:tracePt t="22200" x="3571875" y="4291013"/>
          <p14:tracePt t="22210" x="3571875" y="4273550"/>
          <p14:tracePt t="22224" x="3571875" y="4241800"/>
          <p14:tracePt t="22236" x="3571875" y="4233863"/>
          <p14:tracePt t="22240" x="3571875" y="4217988"/>
          <p14:tracePt t="22250" x="3571875" y="4210050"/>
          <p14:tracePt t="22256" x="3571875" y="4202113"/>
          <p14:tracePt t="22266" x="3571875" y="4186238"/>
          <p14:tracePt t="22280" x="3579813" y="4178300"/>
          <p14:tracePt t="22296" x="3579813" y="4170363"/>
          <p14:tracePt t="22306" x="3595688" y="4162425"/>
          <p14:tracePt t="22588" x="3595688" y="4146550"/>
          <p14:tracePt t="22604" x="3595688" y="4138613"/>
          <p14:tracePt t="22614" x="3603625" y="4122738"/>
          <p14:tracePt t="22618" x="3611563" y="4106863"/>
          <p14:tracePt t="22628" x="3611563" y="4035425"/>
          <p14:tracePt t="22638" x="3611563" y="3930650"/>
          <p14:tracePt t="22644" x="3611563" y="3898900"/>
          <p14:tracePt t="22654" x="3611563" y="3883025"/>
          <p14:tracePt t="22658" x="3611563" y="3875088"/>
          <p14:tracePt t="22668" x="3611563" y="3851275"/>
          <p14:tracePt t="22678" x="3611563" y="3827463"/>
          <p14:tracePt t="22684" x="3611563" y="3819525"/>
          <p14:tracePt t="22694" x="3611563" y="3795713"/>
          <p14:tracePt t="22710" x="3611563" y="3787775"/>
          <p14:tracePt t="22720" x="3611563" y="3779838"/>
          <p14:tracePt t="22724" x="3611563" y="3763963"/>
          <p14:tracePt t="22750" x="3611563" y="3756025"/>
          <p14:tracePt t="22760" x="3611563" y="3748088"/>
          <p14:tracePt t="22764" x="3619500" y="3740150"/>
          <p14:tracePt t="22774" x="3619500" y="3724275"/>
          <p14:tracePt t="22780" x="3619500" y="3700463"/>
          <p14:tracePt t="22790" x="3619500" y="3684588"/>
          <p14:tracePt t="22800" x="3619500" y="3676650"/>
          <p14:tracePt t="22810" x="3619500" y="3660775"/>
          <p14:tracePt t="22816" x="3619500" y="3652838"/>
          <p14:tracePt t="22830" x="3619500" y="3636963"/>
          <p14:tracePt t="22840" x="3619500" y="3629025"/>
          <p14:tracePt t="22846" x="3619500" y="3613150"/>
          <p14:tracePt t="22860" x="3619500" y="3579813"/>
          <p14:tracePt t="22870" x="3611563" y="3476625"/>
          <p14:tracePt t="22880" x="3595688" y="3436938"/>
          <p14:tracePt t="22890" x="3595688" y="3429000"/>
          <p14:tracePt t="22896" x="3595688" y="3421063"/>
          <p14:tracePt t="22914" x="3595688" y="3413125"/>
          <p14:tracePt t="22920" x="3595688" y="3397250"/>
          <p14:tracePt t="22926" x="3595688" y="3381375"/>
          <p14:tracePt t="22936" x="3595688" y="3325813"/>
          <p14:tracePt t="22942" x="3595688" y="3317875"/>
          <p14:tracePt t="23088" x="3595688" y="3309938"/>
          <p14:tracePt t="23102" x="3595688" y="3294063"/>
          <p14:tracePt t="23112" x="3595688" y="3197225"/>
          <p14:tracePt t="23122" x="3635375" y="3117850"/>
          <p14:tracePt t="23128" x="3643313" y="3070225"/>
          <p14:tracePt t="23138" x="3643313" y="2935288"/>
          <p14:tracePt t="23142" x="3643313" y="2901950"/>
          <p14:tracePt t="23152" x="3643313" y="2806700"/>
          <p14:tracePt t="23164" x="3627438" y="2719388"/>
          <p14:tracePt t="23168" x="3595688" y="2671763"/>
          <p14:tracePt t="23178" x="3571875" y="2535238"/>
          <p14:tracePt t="23184" x="3563938" y="2519363"/>
          <p14:tracePt t="23194" x="3548063" y="2447925"/>
          <p14:tracePt t="23204" x="3540125" y="2424113"/>
          <p14:tracePt t="23215" x="3540125" y="2392363"/>
          <p14:tracePt t="23224" x="3540125" y="2376488"/>
          <p14:tracePt t="23234" x="3532188" y="2360613"/>
          <p14:tracePt t="23244" x="3532188" y="2344738"/>
          <p14:tracePt t="23254" x="3532188" y="2328863"/>
          <p14:tracePt t="23258" x="3532188" y="2320925"/>
          <p14:tracePt t="23274" x="3532188" y="2312988"/>
          <p14:tracePt t="23290" x="3532188" y="2305050"/>
          <p14:tracePt t="23300" x="3532188" y="2297113"/>
          <p14:tracePt t="23320" x="3532188" y="2289175"/>
          <p14:tracePt t="23334" x="3532188" y="2265363"/>
          <p14:tracePt t="23340" x="3532188" y="2257425"/>
          <p14:tracePt t="23344" x="3532188" y="2249488"/>
          <p14:tracePt t="23354" x="3532188" y="2184400"/>
          <p14:tracePt t="23364" x="3532188" y="2136775"/>
          <p14:tracePt t="23370" x="3532188" y="2112963"/>
          <p14:tracePt t="23380" x="3532188" y="2065338"/>
          <p14:tracePt t="23384" x="3532188" y="2041525"/>
          <p14:tracePt t="23396" x="3532188" y="1985963"/>
          <p14:tracePt t="23406" x="3524250" y="1922463"/>
          <p14:tracePt t="23410" x="3516313" y="1906588"/>
          <p14:tracePt t="23420" x="3516313" y="1898650"/>
          <p14:tracePt t="23436" x="3516313" y="1881188"/>
          <p14:tracePt t="23572" x="3508375" y="1881188"/>
          <p14:tracePt t="23582" x="3500438" y="1881188"/>
          <p14:tracePt t="23638" x="3492500" y="1890713"/>
          <p14:tracePt t="23738" x="3492500" y="1898650"/>
          <p14:tracePt t="23748" x="3492500" y="1906588"/>
          <p14:tracePt t="23764" x="3492500" y="1914525"/>
          <p14:tracePt t="24586" x="3451225" y="1946275"/>
          <p14:tracePt t="24592" x="3435350" y="1946275"/>
          <p14:tracePt t="24596" x="3355975" y="1978025"/>
          <p14:tracePt t="24606" x="3260725" y="2001838"/>
          <p14:tracePt t="24612" x="3213100" y="2009775"/>
          <p14:tracePt t="24622" x="3068638" y="2089150"/>
          <p14:tracePt t="24626" x="3044825" y="2097088"/>
          <p14:tracePt t="24636" x="2933700" y="2168525"/>
          <p14:tracePt t="24646" x="2878138" y="2176463"/>
          <p14:tracePt t="24652" x="2846388" y="2200275"/>
          <p14:tracePt t="24662" x="2790825" y="2249488"/>
          <p14:tracePt t="24668" x="2767013" y="2265363"/>
          <p14:tracePt t="24678" x="2701925" y="2328863"/>
          <p14:tracePt t="24688" x="2662238" y="2352675"/>
          <p14:tracePt t="24698" x="2630488" y="2408238"/>
          <p14:tracePt t="26028" x="2630488" y="2416175"/>
          <p14:tracePt t="26034" x="2638425" y="2408238"/>
          <p14:tracePt t="26040" x="2709863" y="2344738"/>
          <p14:tracePt t="26050" x="2901950" y="2208213"/>
          <p14:tracePt t="26056" x="3036888" y="2105025"/>
          <p14:tracePt t="26066" x="3738563" y="1555750"/>
          <p14:tracePt t="26070" x="3867150" y="1443038"/>
          <p14:tracePt t="26081" x="4400550" y="885825"/>
          <p14:tracePt t="26086" x="4464050" y="804863"/>
          <p14:tracePt t="26096" x="4592638" y="550863"/>
          <p14:tracePt t="26106" x="4600575" y="534988"/>
          <p14:tracePt t="26262" x="4608513" y="527050"/>
          <p14:tracePt t="26268" x="4616450" y="527050"/>
          <p14:tracePt t="26272" x="4624388" y="527050"/>
          <p14:tracePt t="26282" x="4687888" y="527050"/>
          <p14:tracePt t="26288" x="4711700" y="527050"/>
          <p14:tracePt t="26298" x="4791075" y="590550"/>
          <p14:tracePt t="26308" x="4814888" y="606425"/>
          <p14:tracePt t="26312" x="4830763" y="638175"/>
          <p14:tracePt t="26322" x="4854575" y="701675"/>
          <p14:tracePt t="26328" x="4862513" y="741363"/>
          <p14:tracePt t="26338" x="4894263" y="1036638"/>
          <p14:tracePt t="26348" x="4894263" y="1204913"/>
          <p14:tracePt t="26352" x="4894263" y="1276350"/>
          <p14:tracePt t="26362" x="4894263" y="1635125"/>
          <p14:tracePt t="26368" x="4894263" y="1722438"/>
          <p14:tracePt t="26378" x="4846638" y="1985963"/>
          <p14:tracePt t="26388" x="4830763" y="2112963"/>
          <p14:tracePt t="26394" x="4822825" y="2176463"/>
          <p14:tracePt t="26404" x="4791075" y="2455863"/>
          <p14:tracePt t="26408" x="4783138" y="2535238"/>
          <p14:tracePt t="26418" x="4695825" y="2927350"/>
          <p14:tracePt t="26428" x="4616450" y="3173413"/>
          <p14:tracePt t="26434" x="4576763" y="3270250"/>
          <p14:tracePt t="26444" x="4416425" y="3692525"/>
          <p14:tracePt t="26447" x="4400550" y="3771900"/>
          <p14:tracePt t="26458" x="4344988" y="4162425"/>
          <p14:tracePt t="26468" x="4344988" y="4370388"/>
          <p14:tracePt t="26474" x="4344988" y="4449763"/>
          <p14:tracePt t="26484" x="4384675" y="4729163"/>
          <p14:tracePt t="26488" x="4384675" y="4776788"/>
          <p14:tracePt t="26500" x="4487863" y="4903788"/>
          <p14:tracePt t="26510" x="4543425" y="4943475"/>
          <p14:tracePt t="26514" x="4559300" y="4951413"/>
          <p14:tracePt t="26526" x="4592638" y="4959350"/>
          <p14:tracePt t="26531" x="4600575" y="4959350"/>
          <p14:tracePt t="26540" x="4608513" y="4959350"/>
          <p14:tracePt t="26566" x="4608513" y="4976813"/>
          <p14:tracePt t="26570" x="4616450" y="4984750"/>
          <p14:tracePt t="26581" x="4632325" y="5056188"/>
          <p14:tracePt t="26586" x="4632325" y="5080000"/>
          <p14:tracePt t="26596" x="4679950" y="5230813"/>
          <p14:tracePt t="26606" x="4679950" y="5319713"/>
          <p14:tracePt t="26612" x="4695825" y="5383213"/>
          <p14:tracePt t="26622" x="4759325" y="5662613"/>
          <p14:tracePt t="26626" x="4767263" y="5741988"/>
          <p14:tracePt t="26638" x="4783138" y="5924550"/>
          <p14:tracePt t="26642" x="4783138" y="5988050"/>
          <p14:tracePt t="26652" x="4783138" y="6124575"/>
          <p14:tracePt t="26662" x="4783138" y="6196013"/>
          <p14:tracePt t="26668" x="4783138" y="6203950"/>
          <p14:tracePt t="26678" x="4783138" y="6259513"/>
          <p14:tracePt t="26682" x="4783138" y="6267450"/>
          <p14:tracePt t="26692" x="4759325" y="6291263"/>
          <p14:tracePt t="26702" x="4743450" y="6307138"/>
          <p14:tracePt t="26708" x="4735513" y="6315075"/>
          <p14:tracePt t="26718" x="4719638" y="6323013"/>
          <p14:tracePt t="26724" x="4719638" y="6330950"/>
          <p14:tracePt t="26778" x="4711700" y="6330950"/>
          <p14:tracePt t="26784" x="4703763" y="6330950"/>
          <p14:tracePt t="26788" x="4695825" y="6323013"/>
          <p14:tracePt t="26798" x="4679950" y="6307138"/>
          <p14:tracePt t="26804" x="4679950" y="6299200"/>
          <p14:tracePt t="26814" x="4664075" y="6291263"/>
          <p14:tracePt t="26824" x="4648200" y="6291263"/>
          <p14:tracePt t="26831" x="4632325" y="6283325"/>
          <p14:tracePt t="26870" x="4616450" y="6243638"/>
          <p14:tracePt t="26880" x="4608513" y="6227763"/>
          <p14:tracePt t="26890" x="4608513" y="6188075"/>
          <p14:tracePt t="26896" x="4592638" y="6172200"/>
          <p14:tracePt t="26914" x="4559300" y="6140450"/>
          <p14:tracePt t="26920" x="4527550" y="6100763"/>
          <p14:tracePt t="26926" x="4527550" y="6092825"/>
          <p14:tracePt t="26936" x="4471988" y="6037263"/>
          <p14:tracePt t="26940" x="4448175" y="6021388"/>
          <p14:tracePt t="26950" x="4360863" y="5980113"/>
          <p14:tracePt t="26962" x="4281488" y="5908675"/>
          <p14:tracePt t="26966" x="4273550" y="5900738"/>
          <p14:tracePt t="26976" x="4184650" y="5853113"/>
          <p14:tracePt t="26983" x="4152900" y="5853113"/>
          <p14:tracePt t="26992" x="4057650" y="5813425"/>
          <p14:tracePt t="27002" x="3978275" y="5781675"/>
          <p14:tracePt t="27006" x="3962400" y="5765800"/>
          <p14:tracePt t="27016" x="3890963" y="5741988"/>
          <p14:tracePt t="27033" x="3825875" y="5718175"/>
          <p14:tracePt t="27042" x="3817938" y="5718175"/>
          <p14:tracePt t="27046" x="3802063" y="5718175"/>
          <p14:tracePt t="27056" x="3794125" y="5718175"/>
          <p14:tracePt t="27062" x="3786188" y="5718175"/>
          <p14:tracePt t="27072" x="3762375" y="5718175"/>
          <p14:tracePt t="27082" x="3738563" y="5718175"/>
          <p14:tracePt t="27088" x="3730625" y="5718175"/>
          <p14:tracePt t="27098" x="3706813" y="5749925"/>
          <p14:tracePt t="27112" x="3690938" y="5781675"/>
          <p14:tracePt t="27122" x="3690938" y="5821363"/>
          <p14:tracePt t="27138" x="3690938" y="5861050"/>
          <p14:tracePt t="27142" x="3690938" y="5868988"/>
          <p14:tracePt t="27152" x="3714750" y="5924550"/>
          <p14:tracePt t="27168" x="3730625" y="5956300"/>
          <p14:tracePt t="27178" x="3770313" y="5995988"/>
          <p14:tracePt t="27184" x="3786188" y="6013450"/>
          <p14:tracePt t="27194" x="3843338" y="6076950"/>
          <p14:tracePt t="27204" x="3922713" y="6108700"/>
          <p14:tracePt t="27208" x="3938588" y="6116638"/>
          <p14:tracePt t="27218" x="4041775" y="6196013"/>
          <p14:tracePt t="27224" x="4081463" y="6203950"/>
          <p14:tracePt t="27234" x="4217988" y="6283325"/>
          <p14:tracePt t="27244" x="4313238" y="6299200"/>
          <p14:tracePt t="27248" x="4337050" y="6307138"/>
          <p14:tracePt t="27258" x="4456113" y="6356350"/>
          <p14:tracePt t="27264" x="4479925" y="6356350"/>
          <p14:tracePt t="27274" x="4624388" y="6380163"/>
          <p14:tracePt t="27284" x="4703763" y="6388100"/>
          <p14:tracePt t="27288" x="4735513" y="6388100"/>
          <p14:tracePt t="27300" x="4814888" y="6388100"/>
          <p14:tracePt t="27304" x="4830763" y="6388100"/>
          <p14:tracePt t="27314" x="4878388" y="6388100"/>
          <p14:tracePt t="27324" x="4902200" y="6380163"/>
          <p14:tracePt t="27330" x="4926013" y="6364288"/>
          <p14:tracePt t="27340" x="4933950" y="6315075"/>
          <p14:tracePt t="27344" x="4951413" y="6299200"/>
          <p14:tracePt t="27354" x="4951413" y="6219825"/>
          <p14:tracePt t="27364" x="4959350" y="6156325"/>
          <p14:tracePt t="27370" x="4959350" y="6132513"/>
          <p14:tracePt t="27380" x="4959350" y="6045200"/>
          <p14:tracePt t="27384" x="4959350" y="6021388"/>
          <p14:tracePt t="27394" x="4959350" y="5956300"/>
          <p14:tracePt t="27404" x="4926013" y="5876925"/>
          <p14:tracePt t="27410" x="4926013" y="5868988"/>
          <p14:tracePt t="27420" x="4862513" y="5781675"/>
          <p14:tracePt t="27426" x="4846638" y="5765800"/>
          <p14:tracePt t="27436" x="4783138" y="5718175"/>
          <p14:tracePt t="27447" x="4687888" y="5678488"/>
          <p14:tracePt t="27450" x="4664075" y="5670550"/>
          <p14:tracePt t="27460" x="4551363" y="5637213"/>
          <p14:tracePt t="27466" x="4527550" y="5637213"/>
          <p14:tracePt t="27476" x="4344988" y="5629275"/>
          <p14:tracePt t="27486" x="4241800" y="5613400"/>
          <p14:tracePt t="27490" x="4176713" y="5613400"/>
          <p14:tracePt t="27500" x="4033838" y="5613400"/>
          <p14:tracePt t="27506" x="3986213" y="5613400"/>
          <p14:tracePt t="27516" x="3851275" y="5653088"/>
          <p14:tracePt t="27526" x="3762375" y="5702300"/>
          <p14:tracePt t="27532" x="3738563" y="5718175"/>
          <p14:tracePt t="27542" x="3698875" y="5789613"/>
          <p14:tracePt t="27546" x="3698875" y="5805488"/>
          <p14:tracePt t="27556" x="3698875" y="5876925"/>
          <p14:tracePt t="27566" x="3698875" y="5932488"/>
          <p14:tracePt t="27572" x="3698875" y="5956300"/>
          <p14:tracePt t="27582" x="3786188" y="6069013"/>
          <p14:tracePt t="27586" x="3802063" y="6100763"/>
          <p14:tracePt t="27596" x="3890963" y="6196013"/>
          <p14:tracePt t="27606" x="3978275" y="6251575"/>
          <p14:tracePt t="27612" x="4002088" y="6267450"/>
          <p14:tracePt t="27622" x="4081463" y="6307138"/>
          <p14:tracePt t="27626" x="4105275" y="6315075"/>
          <p14:tracePt t="27636" x="4225925" y="6338888"/>
          <p14:tracePt t="27648" x="4273550" y="6338888"/>
          <p14:tracePt t="27652" x="4305300" y="6348413"/>
          <p14:tracePt t="27662" x="4408488" y="6348413"/>
          <p14:tracePt t="27668" x="4424363" y="6348413"/>
          <p14:tracePt t="27678" x="4519613" y="6348413"/>
          <p14:tracePt t="27688" x="4551363" y="6338888"/>
          <p14:tracePt t="27692" x="4576763" y="6323013"/>
          <p14:tracePt t="27702" x="4656138" y="6267450"/>
          <p14:tracePt t="27718" x="4711700" y="6188075"/>
          <p14:tracePt t="27728" x="4719638" y="6164263"/>
          <p14:tracePt t="27733" x="4727575" y="6132513"/>
          <p14:tracePt t="27742" x="4743450" y="6069013"/>
          <p14:tracePt t="27748" x="4743450" y="6037263"/>
          <p14:tracePt t="27758" x="4743450" y="6005513"/>
          <p14:tracePt t="27768" x="4743450" y="5964238"/>
          <p14:tracePt t="27784" x="4703763" y="5916613"/>
          <p14:tracePt t="27798" x="4616450" y="5900738"/>
          <p14:tracePt t="27808" x="4567238" y="5900738"/>
          <p14:tracePt t="27814" x="4543425" y="5900738"/>
          <p14:tracePt t="27824" x="4464050" y="5900738"/>
          <p14:tracePt t="27828" x="4440238" y="5900738"/>
          <p14:tracePt t="27838" x="4360863" y="5900738"/>
          <p14:tracePt t="27848" x="4329113" y="5900738"/>
          <p14:tracePt t="27854" x="4305300" y="5908675"/>
          <p14:tracePt t="27864" x="4257675" y="5940425"/>
          <p14:tracePt t="27868" x="4241800" y="5948363"/>
          <p14:tracePt t="27880" x="4225925" y="5980113"/>
          <p14:tracePt t="27890" x="4217988" y="6013450"/>
          <p14:tracePt t="27898" x="4217988" y="6021388"/>
          <p14:tracePt t="27904" x="4217988" y="6069013"/>
          <p14:tracePt t="27910" x="4217988" y="6084888"/>
          <p14:tracePt t="27920" x="4217988" y="6132513"/>
          <p14:tracePt t="27930" x="4225925" y="6164263"/>
          <p14:tracePt t="27934" x="4241800" y="6180138"/>
          <p14:tracePt t="27944" x="4289425" y="6243638"/>
          <p14:tracePt t="27950" x="4305300" y="6259513"/>
          <p14:tracePt t="27960" x="4400550" y="6299200"/>
          <p14:tracePt t="27970" x="4479925" y="6338888"/>
          <p14:tracePt t="27974" x="4527550" y="6348413"/>
          <p14:tracePt t="27984" x="4687888" y="6411913"/>
          <p14:tracePt t="27990" x="4711700" y="6411913"/>
          <p14:tracePt t="28000" x="4878388" y="6451600"/>
          <p14:tracePt t="28010" x="4975225" y="6451600"/>
          <p14:tracePt t="28016" x="5006975" y="6451600"/>
          <p14:tracePt t="28026" x="5110163" y="6451600"/>
          <p14:tracePt t="28030" x="5133975" y="6451600"/>
          <p14:tracePt t="28040" x="5173663" y="6451600"/>
          <p14:tracePt t="28050" x="5189538" y="6451600"/>
          <p14:tracePt t="28056" x="5213350" y="6451600"/>
          <p14:tracePt t="28070" x="5213350" y="6427788"/>
          <p14:tracePt t="28080" x="5213350" y="6403975"/>
          <p14:tracePt t="28090" x="5213350" y="6396038"/>
          <p14:tracePt t="28096" x="5213350" y="6388100"/>
          <p14:tracePt t="28106" x="5197475" y="6364288"/>
          <p14:tracePt t="28112" x="5189538" y="6364288"/>
          <p14:tracePt t="28122" x="5141913" y="6348413"/>
          <p14:tracePt t="28132" x="5110163" y="6348413"/>
          <p14:tracePt t="28136" x="5094288" y="6348413"/>
          <p14:tracePt t="28146" x="5062538" y="6356350"/>
          <p14:tracePt t="28152" x="5054600" y="6356350"/>
          <p14:tracePt t="28162" x="5038725" y="6364288"/>
          <p14:tracePt t="28172" x="5030788" y="6380163"/>
          <p14:tracePt t="28182" x="5030788" y="6388100"/>
          <p14:tracePt t="28186" x="5030788" y="6396038"/>
          <p14:tracePt t="28197" x="5030788" y="6411913"/>
          <p14:tracePt t="28206" x="5030788" y="6427788"/>
          <p14:tracePt t="28222" x="5030788" y="6435725"/>
          <p14:tracePt t="28228" x="5030788" y="6443663"/>
          <p14:tracePt t="28238" x="5030788" y="6451600"/>
          <p14:tracePt t="28252" x="5038725" y="6459538"/>
          <p14:tracePt t="28374" x="5046663" y="6459538"/>
          <p14:tracePt t="28378" x="5054600" y="6459538"/>
          <p14:tracePt t="28388" x="5070475" y="6459538"/>
          <p14:tracePt t="28398" x="5078413" y="6459538"/>
          <p14:tracePt t="28418" x="5078413" y="6451600"/>
          <p14:tracePt t="28428" x="5102225" y="6451600"/>
          <p14:tracePt t="28434" x="5110163" y="6451600"/>
          <p14:tracePt t="28660" x="5102225" y="645160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hlinkClick r:id="rId6" action="ppaction://hlinkfile"/>
            <a:extLst>
              <a:ext uri="{FF2B5EF4-FFF2-40B4-BE49-F238E27FC236}">
                <a16:creationId xmlns:a16="http://schemas.microsoft.com/office/drawing/2014/main" id="{F055A105-C27B-4924-BBE1-05CEF96701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8089" y="2740122"/>
            <a:ext cx="2149675" cy="3766525"/>
          </a:xfrm>
          <a:prstGeom prst="rect">
            <a:avLst/>
          </a:prstGeom>
        </p:spPr>
      </p:pic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14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Memórias ROM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400" dirty="0"/>
              <a:t>Para ler uma palavra de dados da ROM:</a:t>
            </a:r>
          </a:p>
          <a:p>
            <a:pPr marL="971550" lvl="1" indent="-514350">
              <a:buFont typeface="+mj-lt"/>
              <a:buAutoNum type="arabicPeriod"/>
            </a:pPr>
            <a:r>
              <a:rPr lang="pt-BR" sz="2400" dirty="0"/>
              <a:t>Aplicar a entrada de endereço apropriada </a:t>
            </a:r>
            <a:br>
              <a:rPr lang="pt-BR" sz="2400" dirty="0"/>
            </a:br>
            <a:r>
              <a:rPr lang="pt-BR" sz="2400" dirty="0"/>
              <a:t>(</a:t>
            </a:r>
            <a:r>
              <a:rPr lang="pt-BR" sz="2400" dirty="0" err="1"/>
              <a:t>ex</a:t>
            </a:r>
            <a:r>
              <a:rPr lang="pt-BR" sz="2400" dirty="0"/>
              <a:t>: A3A2A1A0 = </a:t>
            </a:r>
            <a:r>
              <a:rPr lang="pt-BR" sz="2400" dirty="0">
                <a:solidFill>
                  <a:srgbClr val="FF0000"/>
                </a:solidFill>
              </a:rPr>
              <a:t>0111</a:t>
            </a:r>
            <a:r>
              <a:rPr lang="pt-BR" sz="2400" dirty="0"/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pt-BR" sz="2400" dirty="0"/>
              <a:t>Ativar as entradas de controle (</a:t>
            </a:r>
            <a:r>
              <a:rPr lang="pt-BR" sz="2400" dirty="0" err="1"/>
              <a:t>ex</a:t>
            </a:r>
            <a:r>
              <a:rPr lang="pt-BR" sz="2400" dirty="0"/>
              <a:t>: CS em nível baixo) 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Características (III)</a:t>
            </a:r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5A2F1EB1-6A03-4C67-8A74-FCBF18CE4C23}"/>
              </a:ext>
            </a:extLst>
          </p:cNvPr>
          <p:cNvGraphicFramePr>
            <a:graphicFrameLocks noGrp="1"/>
          </p:cNvGraphicFramePr>
          <p:nvPr/>
        </p:nvGraphicFramePr>
        <p:xfrm>
          <a:off x="3277952" y="2507937"/>
          <a:ext cx="5605152" cy="42748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95643">
                  <a:extLst>
                    <a:ext uri="{9D8B030D-6E8A-4147-A177-3AD203B41FA5}">
                      <a16:colId xmlns:a16="http://schemas.microsoft.com/office/drawing/2014/main" val="4243028536"/>
                    </a:ext>
                  </a:extLst>
                </a:gridCol>
                <a:gridCol w="390843">
                  <a:extLst>
                    <a:ext uri="{9D8B030D-6E8A-4147-A177-3AD203B41FA5}">
                      <a16:colId xmlns:a16="http://schemas.microsoft.com/office/drawing/2014/main" val="394117770"/>
                    </a:ext>
                  </a:extLst>
                </a:gridCol>
                <a:gridCol w="390843">
                  <a:extLst>
                    <a:ext uri="{9D8B030D-6E8A-4147-A177-3AD203B41FA5}">
                      <a16:colId xmlns:a16="http://schemas.microsoft.com/office/drawing/2014/main" val="2653015436"/>
                    </a:ext>
                  </a:extLst>
                </a:gridCol>
                <a:gridCol w="390843">
                  <a:extLst>
                    <a:ext uri="{9D8B030D-6E8A-4147-A177-3AD203B41FA5}">
                      <a16:colId xmlns:a16="http://schemas.microsoft.com/office/drawing/2014/main" val="1385110930"/>
                    </a:ext>
                  </a:extLst>
                </a:gridCol>
                <a:gridCol w="390843">
                  <a:extLst>
                    <a:ext uri="{9D8B030D-6E8A-4147-A177-3AD203B41FA5}">
                      <a16:colId xmlns:a16="http://schemas.microsoft.com/office/drawing/2014/main" val="2439066126"/>
                    </a:ext>
                  </a:extLst>
                </a:gridCol>
                <a:gridCol w="219393">
                  <a:extLst>
                    <a:ext uri="{9D8B030D-6E8A-4147-A177-3AD203B41FA5}">
                      <a16:colId xmlns:a16="http://schemas.microsoft.com/office/drawing/2014/main" val="1784301359"/>
                    </a:ext>
                  </a:extLst>
                </a:gridCol>
                <a:gridCol w="390843">
                  <a:extLst>
                    <a:ext uri="{9D8B030D-6E8A-4147-A177-3AD203B41FA5}">
                      <a16:colId xmlns:a16="http://schemas.microsoft.com/office/drawing/2014/main" val="1195167634"/>
                    </a:ext>
                  </a:extLst>
                </a:gridCol>
                <a:gridCol w="390843">
                  <a:extLst>
                    <a:ext uri="{9D8B030D-6E8A-4147-A177-3AD203B41FA5}">
                      <a16:colId xmlns:a16="http://schemas.microsoft.com/office/drawing/2014/main" val="2280336251"/>
                    </a:ext>
                  </a:extLst>
                </a:gridCol>
                <a:gridCol w="390843">
                  <a:extLst>
                    <a:ext uri="{9D8B030D-6E8A-4147-A177-3AD203B41FA5}">
                      <a16:colId xmlns:a16="http://schemas.microsoft.com/office/drawing/2014/main" val="2651031919"/>
                    </a:ext>
                  </a:extLst>
                </a:gridCol>
                <a:gridCol w="390843">
                  <a:extLst>
                    <a:ext uri="{9D8B030D-6E8A-4147-A177-3AD203B41FA5}">
                      <a16:colId xmlns:a16="http://schemas.microsoft.com/office/drawing/2014/main" val="299179723"/>
                    </a:ext>
                  </a:extLst>
                </a:gridCol>
                <a:gridCol w="390843">
                  <a:extLst>
                    <a:ext uri="{9D8B030D-6E8A-4147-A177-3AD203B41FA5}">
                      <a16:colId xmlns:a16="http://schemas.microsoft.com/office/drawing/2014/main" val="362039131"/>
                    </a:ext>
                  </a:extLst>
                </a:gridCol>
                <a:gridCol w="390843">
                  <a:extLst>
                    <a:ext uri="{9D8B030D-6E8A-4147-A177-3AD203B41FA5}">
                      <a16:colId xmlns:a16="http://schemas.microsoft.com/office/drawing/2014/main" val="592609224"/>
                    </a:ext>
                  </a:extLst>
                </a:gridCol>
                <a:gridCol w="390843">
                  <a:extLst>
                    <a:ext uri="{9D8B030D-6E8A-4147-A177-3AD203B41FA5}">
                      <a16:colId xmlns:a16="http://schemas.microsoft.com/office/drawing/2014/main" val="4081126764"/>
                    </a:ext>
                  </a:extLst>
                </a:gridCol>
                <a:gridCol w="390843">
                  <a:extLst>
                    <a:ext uri="{9D8B030D-6E8A-4147-A177-3AD203B41FA5}">
                      <a16:colId xmlns:a16="http://schemas.microsoft.com/office/drawing/2014/main" val="309260738"/>
                    </a:ext>
                  </a:extLst>
                </a:gridCol>
              </a:tblGrid>
              <a:tr h="242672"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Palavra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8164798"/>
                  </a:ext>
                </a:extLst>
              </a:tr>
              <a:tr h="242672"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4313508"/>
                  </a:ext>
                </a:extLst>
              </a:tr>
              <a:tr h="242672"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5020089"/>
                  </a:ext>
                </a:extLst>
              </a:tr>
              <a:tr h="242672"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5388056"/>
                  </a:ext>
                </a:extLst>
              </a:tr>
              <a:tr h="242672"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5277058"/>
                  </a:ext>
                </a:extLst>
              </a:tr>
              <a:tr h="242672"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0926105"/>
                  </a:ext>
                </a:extLst>
              </a:tr>
              <a:tr h="242672"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909209"/>
                  </a:ext>
                </a:extLst>
              </a:tr>
              <a:tr h="242672"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6989902"/>
                  </a:ext>
                </a:extLst>
              </a:tr>
              <a:tr h="242672"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3953954"/>
                  </a:ext>
                </a:extLst>
              </a:tr>
              <a:tr h="242672"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5008029"/>
                  </a:ext>
                </a:extLst>
              </a:tr>
              <a:tr h="242672"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08647992"/>
                  </a:ext>
                </a:extLst>
              </a:tr>
              <a:tr h="242672"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05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6203413"/>
                  </a:ext>
                </a:extLst>
              </a:tr>
              <a:tr h="242672"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47763393"/>
                  </a:ext>
                </a:extLst>
              </a:tr>
              <a:tr h="242672"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05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80815791"/>
                  </a:ext>
                </a:extLst>
              </a:tr>
              <a:tr h="242672"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2747996"/>
                  </a:ext>
                </a:extLst>
              </a:tr>
              <a:tr h="242672"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3808254"/>
                  </a:ext>
                </a:extLst>
              </a:tr>
              <a:tr h="242672"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6738475"/>
                  </a:ext>
                </a:extLst>
              </a:tr>
            </a:tbl>
          </a:graphicData>
        </a:graphic>
      </p:graphicFrame>
      <p:sp>
        <p:nvSpPr>
          <p:cNvPr id="9" name="Retângulo 8">
            <a:extLst>
              <a:ext uri="{FF2B5EF4-FFF2-40B4-BE49-F238E27FC236}">
                <a16:creationId xmlns:a16="http://schemas.microsoft.com/office/drawing/2014/main" id="{708B8254-915B-4DF5-8494-44D10F2B8C71}"/>
              </a:ext>
            </a:extLst>
          </p:cNvPr>
          <p:cNvSpPr/>
          <p:nvPr/>
        </p:nvSpPr>
        <p:spPr>
          <a:xfrm>
            <a:off x="4070706" y="4547220"/>
            <a:ext cx="1337006" cy="1779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96490B23-BDCD-489D-863F-C5DDAA1AF87E}"/>
              </a:ext>
            </a:extLst>
          </p:cNvPr>
          <p:cNvSpPr/>
          <p:nvPr/>
        </p:nvSpPr>
        <p:spPr>
          <a:xfrm rot="5400000">
            <a:off x="-936712" y="4244973"/>
            <a:ext cx="2664000" cy="1779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38549D1F-04AC-4C1D-B01E-8A895A9B0D40}"/>
              </a:ext>
            </a:extLst>
          </p:cNvPr>
          <p:cNvSpPr/>
          <p:nvPr/>
        </p:nvSpPr>
        <p:spPr>
          <a:xfrm>
            <a:off x="5884050" y="4552744"/>
            <a:ext cx="2880000" cy="1779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9C4CE554-9F1C-4250-B6A0-E07BAF783FE0}"/>
              </a:ext>
            </a:extLst>
          </p:cNvPr>
          <p:cNvSpPr/>
          <p:nvPr/>
        </p:nvSpPr>
        <p:spPr>
          <a:xfrm rot="5400000">
            <a:off x="913853" y="4421376"/>
            <a:ext cx="2880000" cy="1779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BFE97F8F-9F45-4FD8-9BD0-8D82A9278F9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96190353"/>
      </p:ext>
    </p:extLst>
  </p:cSld>
  <p:clrMapOvr>
    <a:masterClrMapping/>
  </p:clrMapOvr>
  <p:transition advTm="83377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9" grpId="0" animBg="1"/>
      <p:bldP spid="12" grpId="0" animBg="1"/>
      <p:bldP spid="13" grpId="0" animBg="1"/>
      <p:bldP spid="14" grpId="0" animBg="1"/>
    </p:bldLst>
  </p:timing>
  <p:extLst>
    <p:ext uri="{3A86A75C-4F4B-4683-9AE1-C65F6400EC91}">
      <p14:laserTraceLst xmlns:p14="http://schemas.microsoft.com/office/powerpoint/2010/main">
        <p14:tracePtLst>
          <p14:tracePt t="9103" x="5062538" y="6396038"/>
          <p14:tracePt t="9467" x="477838" y="4394200"/>
          <p14:tracePt t="9477" x="574675" y="4346575"/>
          <p14:tracePt t="9481" x="804863" y="4241800"/>
          <p14:tracePt t="9491" x="1179513" y="4083050"/>
          <p14:tracePt t="9497" x="1227138" y="4051300"/>
          <p14:tracePt t="9507" x="1403350" y="3922713"/>
          <p14:tracePt t="9511" x="1427163" y="3906838"/>
          <p14:tracePt t="9523" x="1490663" y="3843338"/>
          <p14:tracePt t="9534" x="1538288" y="3708400"/>
          <p14:tracePt t="9537" x="1546225" y="3668713"/>
          <p14:tracePt t="9547" x="1570038" y="3563938"/>
          <p14:tracePt t="9553" x="1577975" y="3540125"/>
          <p14:tracePt t="9563" x="1585913" y="3508375"/>
          <p14:tracePt t="9573" x="1585913" y="3429000"/>
          <p14:tracePt t="9577" x="1593850" y="3413125"/>
          <p14:tracePt t="9587" x="1601788" y="3333750"/>
          <p14:tracePt t="9593" x="1601788" y="3309938"/>
          <p14:tracePt t="9603" x="1601788" y="3286125"/>
          <p14:tracePt t="9613" x="1601788" y="3252788"/>
          <p14:tracePt t="9617" x="1601788" y="3236913"/>
          <p14:tracePt t="9629" x="1601788" y="3221038"/>
          <p14:tracePt t="9639" x="1601788" y="3197225"/>
          <p14:tracePt t="9653" x="1593850" y="3189288"/>
          <p14:tracePt t="9663" x="1585913" y="3173413"/>
          <p14:tracePt t="9669" x="1538288" y="3173413"/>
          <p14:tracePt t="9684" x="1450975" y="3173413"/>
          <p14:tracePt t="9693" x="1292225" y="3173413"/>
          <p14:tracePt t="9701" x="1258888" y="3189288"/>
          <p14:tracePt t="9709" x="1004888" y="3309938"/>
          <p14:tracePt t="9713" x="989013" y="3325813"/>
          <p14:tracePt t="9723" x="892175" y="3413125"/>
          <p14:tracePt t="9734" x="725488" y="3613150"/>
          <p14:tracePt t="9739" x="693738" y="3652838"/>
          <p14:tracePt t="9751" x="566738" y="3938588"/>
          <p14:tracePt t="9755" x="550863" y="3995738"/>
          <p14:tracePt t="9768" x="517525" y="4186238"/>
          <p14:tracePt t="9775" x="669925" y="4784725"/>
          <p14:tracePt t="9779" x="725488" y="4895850"/>
          <p14:tracePt t="9789" x="1036638" y="5335588"/>
          <p14:tracePt t="9795" x="1123950" y="5430838"/>
          <p14:tracePt t="9805" x="1411288" y="5662613"/>
          <p14:tracePt t="9811" x="1849438" y="5892800"/>
          <p14:tracePt t="9821" x="2279650" y="6037263"/>
          <p14:tracePt t="9831" x="3013075" y="6084888"/>
          <p14:tracePt t="9835" x="3125788" y="6084888"/>
          <p14:tracePt t="9845" x="3635375" y="6005513"/>
          <p14:tracePt t="9854" x="3722688" y="5964238"/>
          <p14:tracePt t="9861" x="3938588" y="5829300"/>
          <p14:tracePt t="9871" x="4210050" y="5407025"/>
          <p14:tracePt t="9877" x="4233863" y="5327650"/>
          <p14:tracePt t="9888" x="4265613" y="4919663"/>
          <p14:tracePt t="9893" x="4265613" y="4848225"/>
          <p14:tracePt t="9904" x="4010025" y="4394200"/>
          <p14:tracePt t="9908" x="3914775" y="4291013"/>
          <p14:tracePt t="9921" x="3651250" y="4083050"/>
          <p14:tracePt t="9927" x="2901950" y="3621088"/>
          <p14:tracePt t="9937" x="2774950" y="3556000"/>
          <p14:tracePt t="9943" x="2311400" y="3381375"/>
          <p14:tracePt t="9947" x="2216150" y="3357563"/>
          <p14:tracePt t="9957" x="2049463" y="3325813"/>
          <p14:tracePt t="9971" x="1928813" y="3325813"/>
          <p14:tracePt t="9973" x="1912938" y="3333750"/>
          <p14:tracePt t="9987" x="1873250" y="3365500"/>
          <p14:tracePt t="9989" x="1873250" y="3389313"/>
          <p14:tracePt t="10004" x="1873250" y="3397250"/>
          <p14:tracePt t="10009" x="1873250" y="3468688"/>
          <p14:tracePt t="10019" x="1912938" y="3516313"/>
          <p14:tracePt t="10023" x="1968500" y="3571875"/>
          <p14:tracePt t="10029" x="1976438" y="3587750"/>
          <p14:tracePt t="10039" x="2025650" y="3621088"/>
          <p14:tracePt t="10052" x="2073275" y="3652838"/>
          <p14:tracePt t="10059" x="2097088" y="3660775"/>
          <p14:tracePt t="10063" x="2112963" y="3660775"/>
          <p14:tracePt t="10069" x="2128838" y="3684588"/>
          <p14:tracePt t="10079" x="2176463" y="3692525"/>
          <p14:tracePt t="10090" x="2279650" y="3692525"/>
          <p14:tracePt t="10095" x="2303463" y="3692525"/>
          <p14:tracePt t="10105" x="2432050" y="3692525"/>
          <p14:tracePt t="10109" x="2463800" y="3692525"/>
          <p14:tracePt t="10119" x="2543175" y="3692525"/>
          <p14:tracePt t="10129" x="2759075" y="3668713"/>
          <p14:tracePt t="10135" x="2782888" y="3668713"/>
          <p14:tracePt t="10145" x="2989263" y="3636963"/>
          <p14:tracePt t="10152" x="3052763" y="3621088"/>
          <p14:tracePt t="10163" x="3260725" y="3595688"/>
          <p14:tracePt t="10168" x="3467100" y="3548063"/>
          <p14:tracePt t="10177" x="3938588" y="3484563"/>
          <p14:tracePt t="10185" x="4010025" y="3484563"/>
          <p14:tracePt t="10193" x="4329113" y="3468688"/>
          <p14:tracePt t="10197" x="4392613" y="3468688"/>
          <p14:tracePt t="10209" x="4535488" y="3468688"/>
          <p14:tracePt t="10219" x="4759325" y="3468688"/>
          <p14:tracePt t="10223" x="4838700" y="3468688"/>
          <p14:tracePt t="10235" x="5157788" y="3421063"/>
          <p14:tracePt t="10239" x="5237163" y="3413125"/>
          <p14:tracePt t="10252" x="5389563" y="3389313"/>
          <p14:tracePt t="10259" x="5684838" y="3341688"/>
          <p14:tracePt t="10263" x="5748338" y="3333750"/>
          <p14:tracePt t="10273" x="6075363" y="3262313"/>
          <p14:tracePt t="10279" x="6154738" y="3244850"/>
          <p14:tracePt t="10290" x="6353175" y="3189288"/>
          <p14:tracePt t="10302" x="6832600" y="3086100"/>
          <p14:tracePt t="10303" x="6919913" y="3062288"/>
          <p14:tracePt t="10313" x="7334250" y="2959100"/>
          <p14:tracePt t="10319" x="7429500" y="2943225"/>
          <p14:tracePt t="10329" x="7621588" y="2919413"/>
          <p14:tracePt t="10340" x="7972425" y="2838450"/>
          <p14:tracePt t="10345" x="8035925" y="2830513"/>
          <p14:tracePt t="10355" x="8275638" y="2782888"/>
          <p14:tracePt t="10361" x="8323263" y="2774950"/>
          <p14:tracePt t="10371" x="8426450" y="2751138"/>
          <p14:tracePt t="10375" x="8450263" y="2751138"/>
          <p14:tracePt t="10385" x="8513763" y="2735263"/>
          <p14:tracePt t="10395" x="8577263" y="2711450"/>
          <p14:tracePt t="10402" x="8602663" y="2703513"/>
          <p14:tracePt t="10411" x="8658225" y="2687638"/>
          <p14:tracePt t="10419" x="8682038" y="2687638"/>
          <p14:tracePt t="10425" x="8713788" y="2687638"/>
          <p14:tracePt t="10435" x="8777288" y="2671763"/>
          <p14:tracePt t="10441" x="8785225" y="2671763"/>
          <p14:tracePt t="10452" x="8848725" y="2647950"/>
          <p14:tracePt t="10457" x="8856663" y="2647950"/>
          <p14:tracePt t="10468" x="8864600" y="2647950"/>
          <p14:tracePt t="10477" x="8872538" y="2647950"/>
          <p14:tracePt t="10487" x="8880475" y="2647950"/>
          <p14:tracePt t="10491" x="8888413" y="2640013"/>
          <p14:tracePt t="10527" x="8896350" y="2640013"/>
          <p14:tracePt t="10531" x="8904288" y="2632075"/>
          <p14:tracePt t="10593" x="8904288" y="2616200"/>
          <p14:tracePt t="10600" x="8904288" y="2608263"/>
          <p14:tracePt t="10613" x="8896350" y="2559050"/>
          <p14:tracePt t="10624" x="8872538" y="2527300"/>
          <p14:tracePt t="10629" x="8864600" y="2487613"/>
          <p14:tracePt t="10637" x="8832850" y="2463800"/>
          <p14:tracePt t="10643" x="8753475" y="2392363"/>
          <p14:tracePt t="10654" x="8593138" y="2328863"/>
          <p14:tracePt t="10661" x="8553450" y="2297113"/>
          <p14:tracePt t="10671" x="8291513" y="2200275"/>
          <p14:tracePt t="10676" x="8218488" y="2168525"/>
          <p14:tracePt t="10687" x="8131175" y="2160588"/>
          <p14:tracePt t="10695" x="7893050" y="2112963"/>
          <p14:tracePt t="10704" x="7827963" y="2105025"/>
          <p14:tracePt t="10709" x="7534275" y="2057400"/>
          <p14:tracePt t="10721" x="7453313" y="2049463"/>
          <p14:tracePt t="10726" x="7294563" y="2033588"/>
          <p14:tracePt t="10737" x="6975475" y="2017713"/>
          <p14:tracePt t="10739" x="6927850" y="2017713"/>
          <p14:tracePt t="10754" x="6632575" y="2017713"/>
          <p14:tracePt t="10755" x="6577013" y="2017713"/>
          <p14:tracePt t="10771" x="6442075" y="2017713"/>
          <p14:tracePt t="10775" x="6218238" y="2017713"/>
          <p14:tracePt t="10782" x="6154738" y="2017713"/>
          <p14:tracePt t="10791" x="5907088" y="2017713"/>
          <p14:tracePt t="10795" x="5851525" y="2017713"/>
          <p14:tracePt t="10806" x="5716588" y="2017713"/>
          <p14:tracePt t="10822" x="5429250" y="2017713"/>
          <p14:tracePt t="10831" x="5229225" y="2017713"/>
          <p14:tracePt t="10837" x="5197475" y="2017713"/>
          <p14:tracePt t="10845" x="5102225" y="2017713"/>
          <p14:tracePt t="10855" x="4943475" y="2017713"/>
          <p14:tracePt t="10861" x="4918075" y="2017713"/>
          <p14:tracePt t="10871" x="4791075" y="2017713"/>
          <p14:tracePt t="10875" x="4751388" y="2033588"/>
          <p14:tracePt t="10887" x="4648200" y="2041525"/>
          <p14:tracePt t="10895" x="4440238" y="2073275"/>
          <p14:tracePt t="10905" x="4400550" y="2081213"/>
          <p14:tracePt t="10911" x="4210050" y="2105025"/>
          <p14:tracePt t="10921" x="4176713" y="2120900"/>
          <p14:tracePt t="10927" x="4081463" y="2144713"/>
          <p14:tracePt t="10937" x="3890963" y="2184400"/>
          <p14:tracePt t="10941" x="3859213" y="2184400"/>
          <p14:tracePt t="10951" x="3722688" y="2216150"/>
          <p14:tracePt t="10957" x="3698875" y="2224088"/>
          <p14:tracePt t="10968" x="3619500" y="2249488"/>
          <p14:tracePt t="10977" x="3484563" y="2289175"/>
          <p14:tracePt t="10981" x="3451225" y="2289175"/>
          <p14:tracePt t="10991" x="3340100" y="2328863"/>
          <p14:tracePt t="10997" x="3316288" y="2344738"/>
          <p14:tracePt t="11007" x="3244850" y="2376488"/>
          <p14:tracePt t="11018" x="3165475" y="2424113"/>
          <p14:tracePt t="11023" x="3125788" y="2439988"/>
          <p14:tracePt t="11034" x="3028950" y="2511425"/>
          <p14:tracePt t="11041" x="2997200" y="2535238"/>
          <p14:tracePt t="11045" x="2981325" y="2551113"/>
          <p14:tracePt t="11055" x="2965450" y="2576513"/>
          <p14:tracePt t="11068" x="2925763" y="2632075"/>
          <p14:tracePt t="11071" x="2917825" y="2647950"/>
          <p14:tracePt t="11081" x="2901950" y="2727325"/>
          <p14:tracePt t="11085" x="2901950" y="2743200"/>
          <p14:tracePt t="11095" x="2894013" y="2790825"/>
          <p14:tracePt t="11105" x="2886075" y="2854325"/>
          <p14:tracePt t="11118" x="2886075" y="2870200"/>
          <p14:tracePt t="11121" x="2886075" y="2901950"/>
          <p14:tracePt t="11125" x="2886075" y="2927350"/>
          <p14:tracePt t="11137" x="2886075" y="2967038"/>
          <p14:tracePt t="11143" x="2886075" y="3014663"/>
          <p14:tracePt t="11153" x="2886075" y="3078163"/>
          <p14:tracePt t="11163" x="2886075" y="3181350"/>
          <p14:tracePt t="11168" x="2886075" y="3213100"/>
          <p14:tracePt t="11177" x="2886075" y="3333750"/>
          <p14:tracePt t="11184" x="2886075" y="3341688"/>
          <p14:tracePt t="11193" x="2886075" y="3436938"/>
          <p14:tracePt t="11203" x="2886075" y="3524250"/>
          <p14:tracePt t="11207" x="2909888" y="3579813"/>
          <p14:tracePt t="11218" x="2933700" y="3644900"/>
          <p14:tracePt t="11223" x="2949575" y="3676650"/>
          <p14:tracePt t="11234" x="2981325" y="3756025"/>
          <p14:tracePt t="11243" x="3044825" y="3898900"/>
          <p14:tracePt t="11251" x="3060700" y="3922713"/>
          <p14:tracePt t="11259" x="3125788" y="3995738"/>
          <p14:tracePt t="11263" x="3141663" y="4019550"/>
          <p14:tracePt t="11273" x="3189288" y="4083050"/>
          <p14:tracePt t="11284" x="3276600" y="4178300"/>
          <p14:tracePt t="11289" x="3316288" y="4210050"/>
          <p14:tracePt t="11301" x="3419475" y="4322763"/>
          <p14:tracePt t="11303" x="3459163" y="4362450"/>
          <p14:tracePt t="11313" x="3556000" y="4410075"/>
          <p14:tracePt t="11323" x="3635375" y="4505325"/>
          <p14:tracePt t="11329" x="3690938" y="4529138"/>
          <p14:tracePt t="11339" x="3770313" y="4608513"/>
          <p14:tracePt t="11343" x="3794125" y="4624388"/>
          <p14:tracePt t="11353" x="3843338" y="4665663"/>
          <p14:tracePt t="11368" x="3954463" y="4737100"/>
          <p14:tracePt t="11369" x="3962400" y="4745038"/>
          <p14:tracePt t="11379" x="4002088" y="4784725"/>
          <p14:tracePt t="11385" x="4041775" y="4800600"/>
          <p14:tracePt t="11395" x="4065588" y="4824413"/>
          <p14:tracePt t="11406" x="4105275" y="4864100"/>
          <p14:tracePt t="11409" x="4144963" y="4864100"/>
          <p14:tracePt t="11419" x="4257675" y="4951413"/>
          <p14:tracePt t="11425" x="4281488" y="4984750"/>
          <p14:tracePt t="11435" x="4360863" y="5016500"/>
          <p14:tracePt t="11445" x="4479925" y="5080000"/>
          <p14:tracePt t="11451" x="4519613" y="5095875"/>
          <p14:tracePt t="11459" x="4679950" y="5175250"/>
          <p14:tracePt t="11468" x="4735513" y="5207000"/>
          <p14:tracePt t="11475" x="4838700" y="5230813"/>
          <p14:tracePt t="11485" x="4999038" y="5286375"/>
          <p14:tracePt t="11491" x="5030788" y="5286375"/>
          <p14:tracePt t="11501" x="5149850" y="5327650"/>
          <p14:tracePt t="11505" x="5181600" y="5327650"/>
          <p14:tracePt t="11518" x="5253038" y="5375275"/>
          <p14:tracePt t="11525" x="5349875" y="5399088"/>
          <p14:tracePt t="11531" x="5381625" y="5407025"/>
          <p14:tracePt t="11541" x="5476875" y="5454650"/>
          <p14:tracePt t="11545" x="5492750" y="5454650"/>
          <p14:tracePt t="11556" x="5572125" y="5486400"/>
          <p14:tracePt t="11568" x="5708650" y="5526088"/>
          <p14:tracePt t="11571" x="5756275" y="5534025"/>
          <p14:tracePt t="11581" x="5970588" y="5581650"/>
          <p14:tracePt t="11587" x="6002338" y="5581650"/>
          <p14:tracePt t="11597" x="6115050" y="5613400"/>
          <p14:tracePt t="11607" x="6257925" y="5637213"/>
          <p14:tracePt t="11611" x="6313488" y="5645150"/>
          <p14:tracePt t="11621" x="6592888" y="5710238"/>
          <p14:tracePt t="11627" x="6656388" y="5718175"/>
          <p14:tracePt t="11637" x="6792913" y="5734050"/>
          <p14:tracePt t="11647" x="7046913" y="5773738"/>
          <p14:tracePt t="11651" x="7094538" y="5789613"/>
          <p14:tracePt t="11661" x="7397750" y="5853113"/>
          <p14:tracePt t="11668" x="7461250" y="5861050"/>
          <p14:tracePt t="11677" x="7645400" y="5876925"/>
          <p14:tracePt t="11687" x="8027988" y="5932488"/>
          <p14:tracePt t="11691" x="8107363" y="5940425"/>
          <p14:tracePt t="11703" x="8402638" y="5956300"/>
          <p14:tracePt t="11707" x="8474075" y="5964238"/>
          <p14:tracePt t="11718" x="8610600" y="5980113"/>
          <p14:tracePt t="11729" x="8816975" y="5980113"/>
          <p14:tracePt t="11734" x="8856663" y="5980113"/>
          <p14:tracePt t="11743" x="9024938" y="5980113"/>
          <p14:tracePt t="11751" x="9032875" y="5980113"/>
          <p14:tracePt t="11759" x="9120188" y="5980113"/>
          <p14:tracePt t="11763" x="9128125" y="5980113"/>
          <p14:tracePt t="12076" x="9032875" y="5597525"/>
          <p14:tracePt t="12085" x="8943975" y="5581650"/>
          <p14:tracePt t="12088" x="8904288" y="5581650"/>
          <p14:tracePt t="12097" x="8840788" y="5573713"/>
          <p14:tracePt t="12108" x="8737600" y="5565775"/>
          <p14:tracePt t="12111" x="8713788" y="5565775"/>
          <p14:tracePt t="12121" x="8642350" y="5565775"/>
          <p14:tracePt t="12127" x="8610600" y="5565775"/>
          <p14:tracePt t="12137" x="8577263" y="5565775"/>
          <p14:tracePt t="12147" x="8529638" y="5565775"/>
          <p14:tracePt t="12151" x="8513763" y="5565775"/>
          <p14:tracePt t="12163" x="8505825" y="5565775"/>
          <p14:tracePt t="12203" x="8505825" y="5573713"/>
          <p14:tracePt t="12213" x="8505825" y="5581650"/>
          <p14:tracePt t="12621" x="8505825" y="5597525"/>
          <p14:tracePt t="12651" x="8505825" y="5605463"/>
          <p14:tracePt t="12661" x="8489950" y="5621338"/>
          <p14:tracePt t="12667" x="8458200" y="5637213"/>
          <p14:tracePt t="12677" x="8418513" y="5637213"/>
          <p14:tracePt t="12687" x="8283575" y="5637213"/>
          <p14:tracePt t="12691" x="8235950" y="5637213"/>
          <p14:tracePt t="12701" x="7948613" y="5637213"/>
          <p14:tracePt t="12707" x="7869238" y="5637213"/>
          <p14:tracePt t="12717" x="7558088" y="5637213"/>
          <p14:tracePt t="12727" x="6553200" y="5573713"/>
          <p14:tracePt t="12731" x="6242050" y="5557838"/>
          <p14:tracePt t="12743" x="4983163" y="5557838"/>
          <p14:tracePt t="12747" x="4727575" y="5541963"/>
          <p14:tracePt t="12757" x="4113213" y="5454650"/>
          <p14:tracePt t="12767" x="3268663" y="5207000"/>
          <p14:tracePt t="12773" x="3173413" y="5159375"/>
          <p14:tracePt t="12784" x="3036888" y="5048250"/>
          <p14:tracePt t="12787" x="3021013" y="5032375"/>
          <p14:tracePt t="12797" x="3021013" y="4992688"/>
          <p14:tracePt t="12807" x="3013075" y="4887913"/>
          <p14:tracePt t="12813" x="3013075" y="4840288"/>
          <p14:tracePt t="12823" x="3068638" y="4705350"/>
          <p14:tracePt t="12827" x="3076575" y="4641850"/>
          <p14:tracePt t="12837" x="3125788" y="4560888"/>
          <p14:tracePt t="12847" x="3268663" y="4410075"/>
          <p14:tracePt t="12853" x="3276600" y="4394200"/>
          <p14:tracePt t="12863" x="3379788" y="4257675"/>
          <p14:tracePt t="12869" x="3387725" y="4233863"/>
          <p14:tracePt t="12885" x="3427413" y="4170363"/>
          <p14:tracePt t="12889" x="3467100" y="4067175"/>
          <p14:tracePt t="12893" x="3476625" y="4035425"/>
          <p14:tracePt t="12903" x="3500438" y="3906838"/>
          <p14:tracePt t="12909" x="3500438" y="3898900"/>
          <p14:tracePt t="12919" x="3500438" y="3819525"/>
          <p14:tracePt t="12925" x="3500438" y="3740150"/>
          <p14:tracePt t="12935" x="3500438" y="3684588"/>
          <p14:tracePt t="12945" x="3500438" y="3548063"/>
          <p14:tracePt t="12951" x="3500438" y="3524250"/>
          <p14:tracePt t="12959" x="3476625" y="3436938"/>
          <p14:tracePt t="12967" x="3476625" y="3429000"/>
          <p14:tracePt t="12975" x="3476625" y="3405188"/>
          <p14:tracePt t="12985" x="3467100" y="3357563"/>
          <p14:tracePt t="12991" x="3459163" y="3349625"/>
          <p14:tracePt t="13001" x="3451225" y="3325813"/>
          <p14:tracePt t="13005" x="3451225" y="3317875"/>
          <p14:tracePt t="13017" x="3451225" y="3302000"/>
          <p14:tracePt t="13025" x="3451225" y="3278188"/>
          <p14:tracePt t="13034" x="3451225" y="3270250"/>
          <p14:tracePt t="13041" x="3451225" y="3228975"/>
          <p14:tracePt t="13045" x="3451225" y="3213100"/>
          <p14:tracePt t="13055" x="3459163" y="3189288"/>
          <p14:tracePt t="13067" x="3484563" y="3094038"/>
          <p14:tracePt t="13071" x="3492500" y="3078163"/>
          <p14:tracePt t="13081" x="3508375" y="3022600"/>
          <p14:tracePt t="13087" x="3508375" y="3014663"/>
          <p14:tracePt t="13097" x="3516313" y="2974975"/>
          <p14:tracePt t="13107" x="3532188" y="2943225"/>
          <p14:tracePt t="13111" x="3532188" y="2927350"/>
          <p14:tracePt t="13121" x="3548063" y="2909888"/>
          <p14:tracePt t="13134" x="3548063" y="2894013"/>
          <p14:tracePt t="13137" x="3556000" y="2894013"/>
          <p14:tracePt t="13157" x="3571875" y="2886075"/>
          <p14:tracePt t="13181" x="3579813" y="2878138"/>
          <p14:tracePt t="13191" x="3587750" y="2862263"/>
          <p14:tracePt t="13203" x="3587750" y="2854325"/>
          <p14:tracePt t="13207" x="3595688" y="2854325"/>
          <p14:tracePt t="13217" x="3603625" y="2854325"/>
          <p14:tracePt t="13227" x="3611563" y="2846388"/>
          <p14:tracePt t="13234" x="3619500" y="2846388"/>
          <p14:tracePt t="13243" x="3619500" y="2838450"/>
          <p14:tracePt t="13263" x="3627438" y="2838450"/>
          <p14:tracePt t="13267" x="3635375" y="2830513"/>
          <p14:tracePt t="13284" x="3643313" y="2822575"/>
          <p14:tracePt t="13293" x="3651250" y="2822575"/>
          <p14:tracePt t="13445" x="3659188" y="2822575"/>
          <p14:tracePt t="13455" x="3667125" y="2822575"/>
          <p14:tracePt t="13475" x="3667125" y="2830513"/>
          <p14:tracePt t="13485" x="3675063" y="2838450"/>
          <p14:tracePt t="13489" x="3675063" y="2846388"/>
          <p14:tracePt t="13501" x="3675063" y="2862263"/>
          <p14:tracePt t="13509" x="3675063" y="2870200"/>
          <p14:tracePt t="13519" x="3675063" y="2878138"/>
          <p14:tracePt t="13525" x="3675063" y="2894013"/>
          <p14:tracePt t="13539" x="3675063" y="2901950"/>
          <p14:tracePt t="13551" x="3675063" y="2935288"/>
          <p14:tracePt t="13555" x="3675063" y="2943225"/>
          <p14:tracePt t="13568" x="3675063" y="2959100"/>
          <p14:tracePt t="13571" x="3675063" y="2982913"/>
          <p14:tracePt t="13584" x="3675063" y="3006725"/>
          <p14:tracePt t="13591" x="3675063" y="3030538"/>
          <p14:tracePt t="13595" x="3675063" y="3054350"/>
          <p14:tracePt t="13605" x="3675063" y="3086100"/>
          <p14:tracePt t="13611" x="3675063" y="3094038"/>
          <p14:tracePt t="13621" x="3675063" y="3109913"/>
          <p14:tracePt t="13634" x="3675063" y="3141663"/>
          <p14:tracePt t="13635" x="3675063" y="3149600"/>
          <p14:tracePt t="13645" x="3675063" y="3165475"/>
          <p14:tracePt t="13661" x="3675063" y="3189288"/>
          <p14:tracePt t="13671" x="3675063" y="3213100"/>
          <p14:tracePt t="13677" x="3675063" y="3221038"/>
          <p14:tracePt t="13687" x="3675063" y="3262313"/>
          <p14:tracePt t="13691" x="3675063" y="3278188"/>
          <p14:tracePt t="13701" x="3675063" y="3286125"/>
          <p14:tracePt t="13711" x="3675063" y="3357563"/>
          <p14:tracePt t="13718" x="3675063" y="3365500"/>
          <p14:tracePt t="13727" x="3667125" y="3421063"/>
          <p14:tracePt t="13734" x="3667125" y="3436938"/>
          <p14:tracePt t="13741" x="3659188" y="3460750"/>
          <p14:tracePt t="13751" x="3659188" y="3532188"/>
          <p14:tracePt t="13757" x="3659188" y="3548063"/>
          <p14:tracePt t="13767" x="3651250" y="3605213"/>
          <p14:tracePt t="13771" x="3651250" y="3629025"/>
          <p14:tracePt t="13784" x="3635375" y="3676650"/>
          <p14:tracePt t="13793" x="3627438" y="3763963"/>
          <p14:tracePt t="13797" x="3619500" y="3779838"/>
          <p14:tracePt t="13807" x="3611563" y="3883025"/>
          <p14:tracePt t="13813" x="3595688" y="3930650"/>
          <p14:tracePt t="13823" x="3587750" y="3995738"/>
          <p14:tracePt t="13834" x="3556000" y="4114800"/>
          <p14:tracePt t="13837" x="3556000" y="4154488"/>
          <p14:tracePt t="13847" x="3532188" y="4257675"/>
          <p14:tracePt t="13853" x="3532188" y="4281488"/>
          <p14:tracePt t="13863" x="3524250" y="4354513"/>
          <p14:tracePt t="13873" x="3508375" y="4441825"/>
          <p14:tracePt t="13877" x="3508375" y="4457700"/>
          <p14:tracePt t="13887" x="3492500" y="4552950"/>
          <p14:tracePt t="13902" x="3492500" y="4600575"/>
          <p14:tracePt t="13903" x="3492500" y="4633913"/>
          <p14:tracePt t="13913" x="3492500" y="4713288"/>
          <p14:tracePt t="13919" x="3492500" y="4729163"/>
          <p14:tracePt t="13929" x="3476625" y="4792663"/>
          <p14:tracePt t="13934" x="3467100" y="4808538"/>
          <p14:tracePt t="13943" x="3459163" y="4848225"/>
          <p14:tracePt t="13953" x="3459163" y="4935538"/>
          <p14:tracePt t="13959" x="3459163" y="4951413"/>
          <p14:tracePt t="13969" x="3459163" y="5016500"/>
          <p14:tracePt t="13973" x="3451225" y="5024438"/>
          <p14:tracePt t="13984" x="3451225" y="5040313"/>
          <p14:tracePt t="13993" x="3451225" y="5103813"/>
          <p14:tracePt t="14009" x="3451225" y="5135563"/>
          <p14:tracePt t="14018" x="3451225" y="5151438"/>
          <p14:tracePt t="14025" x="3451225" y="5183188"/>
          <p14:tracePt t="14035" x="3451225" y="5230813"/>
          <p14:tracePt t="14039" x="3451225" y="5246688"/>
          <p14:tracePt t="14051" x="3451225" y="5302250"/>
          <p14:tracePt t="14055" x="3451225" y="5335588"/>
          <p14:tracePt t="14067" x="3451225" y="5359400"/>
          <p14:tracePt t="14075" x="3451225" y="5430838"/>
          <p14:tracePt t="14079" x="3451225" y="5454650"/>
          <p14:tracePt t="14089" x="3451225" y="5518150"/>
          <p14:tracePt t="14095" x="3451225" y="5541963"/>
          <p14:tracePt t="14105" x="3451225" y="5573713"/>
          <p14:tracePt t="14117" x="3451225" y="5662613"/>
          <p14:tracePt t="14121" x="3451225" y="5670550"/>
          <p14:tracePt t="14134" x="3451225" y="5718175"/>
          <p14:tracePt t="14135" x="3451225" y="5741988"/>
          <p14:tracePt t="14145" x="3451225" y="5765800"/>
          <p14:tracePt t="14155" x="3451225" y="5821363"/>
          <p14:tracePt t="14161" x="3451225" y="5845175"/>
          <p14:tracePt t="14171" x="3451225" y="5916613"/>
          <p14:tracePt t="14175" x="3451225" y="5924550"/>
          <p14:tracePt t="14185" x="3451225" y="5972175"/>
          <p14:tracePt t="14195" x="3451225" y="6037263"/>
          <p14:tracePt t="14201" x="3451225" y="6061075"/>
          <p14:tracePt t="14211" x="3451225" y="6116638"/>
          <p14:tracePt t="14225" x="3451225" y="6148388"/>
          <p14:tracePt t="14237" x="3451225" y="6180138"/>
          <p14:tracePt t="14241" x="3451225" y="6203950"/>
          <p14:tracePt t="14251" x="3451225" y="6227763"/>
          <p14:tracePt t="14257" x="3451225" y="6243638"/>
          <p14:tracePt t="14267" x="3451225" y="6251575"/>
          <p14:tracePt t="14277" x="3451225" y="6283325"/>
          <p14:tracePt t="14287" x="3451225" y="6291263"/>
          <p14:tracePt t="14291" x="3451225" y="6299200"/>
          <p14:tracePt t="14297" x="3451225" y="6315075"/>
          <p14:tracePt t="14307" x="3451225" y="6348413"/>
          <p14:tracePt t="14317" x="3451225" y="6364288"/>
          <p14:tracePt t="14321" x="3451225" y="6380163"/>
          <p14:tracePt t="14334" x="3451225" y="6419850"/>
          <p14:tracePt t="14337" x="3451225" y="6427788"/>
          <p14:tracePt t="14347" x="3451225" y="6451600"/>
          <p14:tracePt t="14357" x="3451225" y="6491288"/>
          <p14:tracePt t="14363" x="3451225" y="6507163"/>
          <p14:tracePt t="14373" x="3451225" y="6538913"/>
          <p14:tracePt t="14377" x="3467100" y="6586538"/>
          <p14:tracePt t="14387" x="3467100" y="6602413"/>
          <p14:tracePt t="14397" x="3467100" y="6657975"/>
          <p14:tracePt t="14403" x="3467100" y="6665913"/>
          <p14:tracePt t="14413" x="3484563" y="6699250"/>
          <p14:tracePt t="14419" x="3484563" y="6707188"/>
          <p14:tracePt t="14429" x="3484563" y="6746875"/>
          <p14:tracePt t="14445" x="3484563" y="6754813"/>
          <p14:tracePt t="14451" x="3484563" y="6762750"/>
          <p14:tracePt t="14475" x="3484563" y="6786563"/>
          <p14:tracePt t="14491" x="3484563" y="6794500"/>
          <p14:tracePt t="14777" x="3484563" y="6770688"/>
          <p14:tracePt t="14784" x="3492500" y="6754813"/>
          <p14:tracePt t="14793" x="3500438" y="6673850"/>
          <p14:tracePt t="14797" x="3500438" y="6650038"/>
          <p14:tracePt t="14809" x="3500438" y="6530975"/>
          <p14:tracePt t="14813" x="3500438" y="6491288"/>
          <p14:tracePt t="14825" x="3500438" y="6307138"/>
          <p14:tracePt t="14829" x="3500438" y="5940425"/>
          <p14:tracePt t="14839" x="3500438" y="5462588"/>
          <p14:tracePt t="14853" x="3500438" y="4584700"/>
          <p14:tracePt t="14855" x="3500438" y="4433888"/>
          <p14:tracePt t="14870" x="3403600" y="3613150"/>
          <p14:tracePt t="14880" x="3371850" y="3244850"/>
          <p14:tracePt t="14889" x="3292475" y="2774950"/>
          <p14:tracePt t="14895" x="3284538" y="2695575"/>
          <p14:tracePt t="14905" x="3236913" y="2416175"/>
          <p14:tracePt t="14909" x="3228975" y="2384425"/>
          <p14:tracePt t="14920" x="3213100" y="2273300"/>
          <p14:tracePt t="14937" x="3213100" y="2168525"/>
          <p14:tracePt t="14945" x="3213100" y="2160588"/>
          <p14:tracePt t="14953" x="3213100" y="2136775"/>
          <p14:tracePt t="14961" x="3213100" y="2128838"/>
          <p14:tracePt t="14971" x="3213100" y="2120900"/>
          <p14:tracePt t="14987" x="3213100" y="2112963"/>
          <p14:tracePt t="15005" x="3213100" y="2089150"/>
          <p14:tracePt t="15020" x="3213100" y="2073275"/>
          <p14:tracePt t="15025" x="3213100" y="2025650"/>
          <p14:tracePt t="15037" x="3213100" y="1993900"/>
          <p14:tracePt t="15041" x="3213100" y="1978025"/>
          <p14:tracePt t="15053" x="3213100" y="1946275"/>
          <p14:tracePt t="15127" x="3213100" y="1954213"/>
          <p14:tracePt t="15134" x="3213100" y="1962150"/>
          <p14:tracePt t="15141" x="3213100" y="1978025"/>
          <p14:tracePt t="15147" x="3213100" y="2049463"/>
          <p14:tracePt t="15154" x="3213100" y="2073275"/>
          <p14:tracePt t="15163" x="3213100" y="2105025"/>
          <p14:tracePt t="15173" x="3252788" y="2297113"/>
          <p14:tracePt t="15177" x="3252788" y="2328863"/>
          <p14:tracePt t="15187" x="3284538" y="2479675"/>
          <p14:tracePt t="15193" x="3308350" y="2527300"/>
          <p14:tracePt t="15203" x="3316288" y="2616200"/>
          <p14:tracePt t="15213" x="3363913" y="2814638"/>
          <p14:tracePt t="15220" x="3379788" y="2838450"/>
          <p14:tracePt t="15227" x="3395663" y="2951163"/>
          <p14:tracePt t="15237" x="3419475" y="2990850"/>
          <p14:tracePt t="15243" x="3427413" y="3086100"/>
          <p14:tracePt t="15254" x="3427413" y="3125788"/>
          <p14:tracePt t="15257" x="3435350" y="3133725"/>
          <p14:tracePt t="15270" x="3435350" y="3173413"/>
          <p14:tracePt t="15273" x="3443288" y="3189288"/>
          <p14:tracePt t="15287" x="3443288" y="3197225"/>
          <p14:tracePt t="15293" x="3443288" y="3205163"/>
          <p14:tracePt t="15303" x="3443288" y="3221038"/>
          <p14:tracePt t="15309" x="3443288" y="3252788"/>
          <p14:tracePt t="15313" x="3443288" y="3262313"/>
          <p14:tracePt t="15323" x="3443288" y="3294063"/>
          <p14:tracePt t="15337" x="3443288" y="3317875"/>
          <p14:tracePt t="15339" x="3443288" y="3333750"/>
          <p14:tracePt t="15354" x="3443288" y="3405188"/>
          <p14:tracePt t="15363" x="3427413" y="3460750"/>
          <p14:tracePt t="15373" x="3395663" y="3563938"/>
          <p14:tracePt t="15379" x="3387725" y="3579813"/>
          <p14:tracePt t="15389" x="3363913" y="3676650"/>
          <p14:tracePt t="15395" x="3355975" y="3708400"/>
          <p14:tracePt t="15405" x="3348038" y="3771900"/>
          <p14:tracePt t="15420" x="3308350" y="3883025"/>
          <p14:tracePt t="15429" x="3300413" y="3938588"/>
          <p14:tracePt t="15437" x="3300413" y="3956050"/>
          <p14:tracePt t="15445" x="3300413" y="3979863"/>
          <p14:tracePt t="15455" x="3276600" y="4106863"/>
          <p14:tracePt t="15459" x="3268663" y="4122738"/>
          <p14:tracePt t="15470" x="3260725" y="4241800"/>
          <p14:tracePt t="15475" x="3260725" y="4273550"/>
          <p14:tracePt t="15487" x="3252788" y="4370388"/>
          <p14:tracePt t="15495" x="3252788" y="4529138"/>
          <p14:tracePt t="15503" x="3252788" y="4592638"/>
          <p14:tracePt t="15511" x="3252788" y="4792663"/>
          <p14:tracePt t="15520" x="3252788" y="4840288"/>
          <p14:tracePt t="15525" x="3252788" y="4976813"/>
          <p14:tracePt t="15537" x="3252788" y="5199063"/>
          <p14:tracePt t="15541" x="3252788" y="5230813"/>
          <p14:tracePt t="15553" x="3260725" y="5375275"/>
          <p14:tracePt t="15555" x="3260725" y="5422900"/>
          <p14:tracePt t="15570" x="3260725" y="5510213"/>
          <p14:tracePt t="15575" x="3276600" y="5662613"/>
          <p14:tracePt t="15587" x="3284538" y="5694363"/>
          <p14:tracePt t="15591" x="3284538" y="5797550"/>
          <p14:tracePt t="15595" x="3292475" y="5845175"/>
          <p14:tracePt t="15605" x="3292475" y="5908675"/>
          <p14:tracePt t="15620" x="3332163" y="6029325"/>
          <p14:tracePt t="15624" x="3332163" y="6061075"/>
          <p14:tracePt t="15637" x="3371850" y="6188075"/>
          <p14:tracePt t="15654" x="3403600" y="6299200"/>
          <p14:tracePt t="15663" x="3419475" y="6330950"/>
          <p14:tracePt t="15673" x="3419475" y="6356350"/>
          <p14:tracePt t="15677" x="3419475" y="6372225"/>
          <p14:tracePt t="15687" x="3427413" y="6403975"/>
          <p14:tracePt t="15693" x="3427413" y="6411913"/>
          <p14:tracePt t="15704" x="3427413" y="6435725"/>
          <p14:tracePt t="15713" x="3435350" y="6483350"/>
          <p14:tracePt t="15720" x="3435350" y="6491288"/>
          <p14:tracePt t="15729" x="3451225" y="6554788"/>
          <p14:tracePt t="15743" x="3451225" y="6578600"/>
          <p14:tracePt t="15754" x="3451225" y="6626225"/>
          <p14:tracePt t="15759" x="3459163" y="6626225"/>
          <p14:tracePt t="15770" x="3459163" y="6650038"/>
          <p14:tracePt t="15773" x="3459163" y="6657975"/>
          <p14:tracePt t="15787" x="3459163" y="6673850"/>
          <p14:tracePt t="15793" x="3459163" y="6681788"/>
          <p14:tracePt t="15803" x="3459163" y="6691313"/>
          <p14:tracePt t="15823" x="3459163" y="6699250"/>
          <p14:tracePt t="15875" x="3459163" y="6707188"/>
          <p14:tracePt t="15949" x="3459163" y="6715125"/>
          <p14:tracePt t="15981" x="3459163" y="6731000"/>
          <p14:tracePt t="15988" x="3459163" y="6738938"/>
          <p14:tracePt t="16001" x="3459163" y="6746875"/>
          <p14:tracePt t="16015" x="3459163" y="6754813"/>
          <p14:tracePt t="16273" x="3467100" y="6754813"/>
          <p14:tracePt t="16389" x="3476625" y="6754813"/>
          <p14:tracePt t="16535" x="3484563" y="6754813"/>
          <p14:tracePt t="16545" x="3492500" y="6738938"/>
          <p14:tracePt t="16571" x="3492500" y="6723063"/>
          <p14:tracePt t="16581" x="3492500" y="6715125"/>
          <p14:tracePt t="16595" x="3500438" y="6707188"/>
          <p14:tracePt t="16605" x="3500438" y="6691313"/>
          <p14:tracePt t="16615" x="3516313" y="6665913"/>
          <p14:tracePt t="16621" x="3532188" y="6657975"/>
          <p14:tracePt t="16633" x="3563938" y="6586538"/>
          <p14:tracePt t="16635" x="3579813" y="6570663"/>
          <p14:tracePt t="16645" x="3595688" y="6523038"/>
          <p14:tracePt t="16657" x="3690938" y="6380163"/>
          <p14:tracePt t="16661" x="3722688" y="6323013"/>
          <p14:tracePt t="16671" x="3762375" y="6069013"/>
          <p14:tracePt t="16677" x="3786188" y="5988050"/>
          <p14:tracePt t="16687" x="3922713" y="5613400"/>
          <p14:tracePt t="16697" x="4152900" y="4967288"/>
          <p14:tracePt t="16701" x="4200525" y="4887913"/>
          <p14:tracePt t="16711" x="4368800" y="4592638"/>
          <p14:tracePt t="16717" x="4400550" y="4529138"/>
          <p14:tracePt t="16727" x="4464050" y="4386263"/>
          <p14:tracePt t="16737" x="4600575" y="4138613"/>
          <p14:tracePt t="16741" x="4632325" y="4083050"/>
          <p14:tracePt t="16751" x="4759325" y="3851275"/>
          <p14:tracePt t="16757" x="4783138" y="3811588"/>
          <p14:tracePt t="16767" x="4830763" y="3748088"/>
          <p14:tracePt t="16777" x="4886325" y="3716338"/>
          <p14:tracePt t="16783" x="4910138" y="3700463"/>
          <p14:tracePt t="16793" x="4983163" y="3629025"/>
          <p14:tracePt t="16797" x="4999038" y="3613150"/>
          <p14:tracePt t="16807" x="5022850" y="3571875"/>
          <p14:tracePt t="16817" x="5054600" y="3548063"/>
          <p14:tracePt t="16823" x="5054600" y="3540125"/>
          <p14:tracePt t="16833" x="5110163" y="3452813"/>
          <p14:tracePt t="16837" x="5118100" y="3444875"/>
          <p14:tracePt t="16847" x="5141913" y="3381375"/>
          <p14:tracePt t="16857" x="5149850" y="3309938"/>
          <p14:tracePt t="16863" x="5149850" y="3302000"/>
          <p14:tracePt t="16873" x="5165725" y="3236913"/>
          <p14:tracePt t="16883" x="5165725" y="3221038"/>
          <p14:tracePt t="16889" x="5165725" y="3205163"/>
          <p14:tracePt t="16903" x="5165725" y="3189288"/>
          <p14:tracePt t="16913" x="5165725" y="3165475"/>
          <p14:tracePt t="16923" x="5165725" y="3157538"/>
          <p14:tracePt t="16933" x="5165725" y="3133725"/>
          <p14:tracePt t="16943" x="5165725" y="3125788"/>
          <p14:tracePt t="16953" x="5141913" y="3086100"/>
          <p14:tracePt t="16959" x="5126038" y="3070225"/>
          <p14:tracePt t="16970" x="5086350" y="3038475"/>
          <p14:tracePt t="16979" x="5062538" y="3006725"/>
          <p14:tracePt t="16983" x="5054600" y="2998788"/>
          <p14:tracePt t="16995" x="4999038" y="2935288"/>
          <p14:tracePt t="17000" x="4991100" y="2927350"/>
          <p14:tracePt t="17009" x="4983163" y="2919413"/>
          <p14:tracePt t="17019" x="4918075" y="2854325"/>
          <p14:tracePt t="17025" x="4902200" y="2846388"/>
          <p14:tracePt t="17035" x="4878388" y="2822575"/>
          <p14:tracePt t="17039" x="4870450" y="2814638"/>
          <p14:tracePt t="17089" x="4854575" y="2814638"/>
          <p14:tracePt t="17099" x="4846638" y="2806700"/>
          <p14:tracePt t="17105" x="4838700" y="2790825"/>
          <p14:tracePt t="17115" x="4838700" y="2782888"/>
          <p14:tracePt t="17121" x="4814888" y="2767013"/>
          <p14:tracePt t="17135" x="4799013" y="2751138"/>
          <p14:tracePt t="17141" x="4791075" y="2751138"/>
          <p14:tracePt t="17151" x="4791075" y="2743200"/>
          <p14:tracePt t="17155" x="4775200" y="2719388"/>
          <p14:tracePt t="17161" x="4759325" y="2703513"/>
          <p14:tracePt t="17171" x="4743450" y="2695575"/>
          <p14:tracePt t="17183" x="4727575" y="2671763"/>
          <p14:tracePt t="17185" x="4719638" y="2655888"/>
          <p14:tracePt t="17195" x="4703763" y="2640013"/>
          <p14:tracePt t="17201" x="4703763" y="2632075"/>
          <p14:tracePt t="17211" x="4672013" y="2616200"/>
          <p14:tracePt t="17221" x="4648200" y="2600325"/>
          <p14:tracePt t="17225" x="4632325" y="2584450"/>
          <p14:tracePt t="17237" x="4616450" y="2566988"/>
          <p14:tracePt t="17247" x="4608513" y="2566988"/>
          <p14:tracePt t="17257" x="4600575" y="2559050"/>
          <p14:tracePt t="17297" x="4592638" y="2559050"/>
          <p14:tracePt t="17307" x="4584700" y="2559050"/>
          <p14:tracePt t="17317" x="4576763" y="2559050"/>
          <p14:tracePt t="17321" x="4559300" y="2559050"/>
          <p14:tracePt t="17333" x="4543425" y="2559050"/>
          <p14:tracePt t="17343" x="4535488" y="2559050"/>
          <p14:tracePt t="17357" x="4527550" y="2559050"/>
          <p14:tracePt t="17367" x="4519613" y="2559050"/>
          <p14:tracePt t="17377" x="4487863" y="2559050"/>
          <p14:tracePt t="17393" x="4479925" y="2559050"/>
          <p14:tracePt t="17397" x="4456113" y="2576513"/>
          <p14:tracePt t="17403" x="4424363" y="2576513"/>
          <p14:tracePt t="17413" x="4392613" y="2584450"/>
          <p14:tracePt t="17423" x="4337050" y="2608263"/>
          <p14:tracePt t="17427" x="4321175" y="2608263"/>
          <p14:tracePt t="17437" x="4241800" y="2624138"/>
          <p14:tracePt t="17443" x="4225925" y="2624138"/>
          <p14:tracePt t="17453" x="4184650" y="2632075"/>
          <p14:tracePt t="17463" x="4105275" y="2671763"/>
          <p14:tracePt t="17469" x="4097338" y="2671763"/>
          <p14:tracePt t="17479" x="4041775" y="2695575"/>
          <p14:tracePt t="17493" x="4033838" y="2695575"/>
          <p14:tracePt t="17509" x="4025900" y="2695575"/>
          <p14:tracePt t="17669" x="4033838" y="2695575"/>
          <p14:tracePt t="17679" x="4049713" y="2695575"/>
          <p14:tracePt t="17685" x="4065588" y="2679700"/>
          <p14:tracePt t="17695" x="4129088" y="2655888"/>
          <p14:tracePt t="17705" x="4200525" y="2655888"/>
          <p14:tracePt t="17711" x="4233863" y="2647950"/>
          <p14:tracePt t="17721" x="4368800" y="2640013"/>
          <p14:tracePt t="17725" x="4416425" y="2640013"/>
          <p14:tracePt t="17735" x="4519613" y="2640013"/>
          <p14:tracePt t="17745" x="4703763" y="2624138"/>
          <p14:tracePt t="17751" x="4727575" y="2624138"/>
          <p14:tracePt t="17761" x="4854575" y="2624138"/>
          <p14:tracePt t="17767" x="4878388" y="2624138"/>
          <p14:tracePt t="17777" x="4999038" y="2624138"/>
          <p14:tracePt t="17784" x="5022850" y="2624138"/>
          <p14:tracePt t="17793" x="5078413" y="2624138"/>
          <p14:tracePt t="17800" x="5141913" y="2624138"/>
          <p14:tracePt t="17809" x="5181600" y="2624138"/>
          <p14:tracePt t="17817" x="5197475" y="2624138"/>
          <p14:tracePt t="17825" x="5213350" y="2624138"/>
          <p14:tracePt t="17835" x="5237163" y="2632075"/>
          <p14:tracePt t="17839" x="5253038" y="2655888"/>
          <p14:tracePt t="17850" x="5284788" y="2679700"/>
          <p14:tracePt t="17867" x="5284788" y="2687638"/>
          <p14:tracePt t="17875" x="5318125" y="2711450"/>
          <p14:tracePt t="17965" x="5318125" y="2727325"/>
          <p14:tracePt t="17985" x="5318125" y="2735263"/>
          <p14:tracePt t="18001" x="5310188" y="2735263"/>
          <p14:tracePt t="18011" x="5300663" y="2735263"/>
          <p14:tracePt t="18017" x="5284788" y="2735263"/>
          <p14:tracePt t="18025" x="5276850" y="2735263"/>
          <p14:tracePt t="18037" x="5229225" y="2735263"/>
          <p14:tracePt t="18041" x="5197475" y="2735263"/>
          <p14:tracePt t="18051" x="5126038" y="2735263"/>
          <p14:tracePt t="18057" x="5094288" y="2735263"/>
          <p14:tracePt t="18067" x="5014913" y="2735263"/>
          <p14:tracePt t="18077" x="4854575" y="2679700"/>
          <p14:tracePt t="18084" x="4806950" y="2671763"/>
          <p14:tracePt t="18091" x="4527550" y="2608263"/>
          <p14:tracePt t="18101" x="4503738" y="2600325"/>
          <p14:tracePt t="18107" x="4400550" y="2592388"/>
          <p14:tracePt t="18117" x="4160838" y="2543175"/>
          <p14:tracePt t="18122" x="4113213" y="2543175"/>
          <p14:tracePt t="18134" x="3954463" y="2535238"/>
          <p14:tracePt t="18137" x="3930650" y="2535238"/>
          <p14:tracePt t="18151" x="3914775" y="2535238"/>
          <p14:tracePt t="18244" x="3938588" y="2535238"/>
          <p14:tracePt t="18253" x="4010025" y="2511425"/>
          <p14:tracePt t="18260" x="4033838" y="2503488"/>
          <p14:tracePt t="18270" x="4089400" y="2503488"/>
          <p14:tracePt t="18279" x="4241800" y="2479675"/>
          <p14:tracePt t="18286" x="4265613" y="2479675"/>
          <p14:tracePt t="18293" x="4392613" y="2479675"/>
          <p14:tracePt t="18303" x="4424363" y="2479675"/>
          <p14:tracePt t="18309" x="4503738" y="2479675"/>
          <p14:tracePt t="18320" x="4584700" y="2479675"/>
          <p14:tracePt t="18323" x="4608513" y="2479675"/>
          <p14:tracePt t="18336" x="4719638" y="2479675"/>
          <p14:tracePt t="18339" x="4759325" y="2479675"/>
          <p14:tracePt t="18353" x="4846638" y="2479675"/>
          <p14:tracePt t="18359" x="4983163" y="2519363"/>
          <p14:tracePt t="18363" x="5054600" y="2543175"/>
          <p14:tracePt t="18375" x="5197475" y="2584450"/>
          <p14:tracePt t="18379" x="5237163" y="2592388"/>
          <p14:tracePt t="18389" x="5318125" y="2624138"/>
          <p14:tracePt t="18403" x="5405438" y="2655888"/>
          <p14:tracePt t="18405" x="5437188" y="2671763"/>
          <p14:tracePt t="18420" x="5461000" y="2703513"/>
          <p14:tracePt t="18545" x="5437188" y="2703513"/>
          <p14:tracePt t="18551" x="5413375" y="2703513"/>
          <p14:tracePt t="18562" x="5310188" y="2695575"/>
          <p14:tracePt t="18569" x="5276850" y="2695575"/>
          <p14:tracePt t="18575" x="5133975" y="2687638"/>
          <p14:tracePt t="18586" x="5086350" y="2687638"/>
          <p14:tracePt t="18591" x="4983163" y="2663825"/>
          <p14:tracePt t="18603" x="4830763" y="2663825"/>
          <p14:tracePt t="18605" x="4759325" y="2663825"/>
          <p14:tracePt t="18619" x="4511675" y="2663825"/>
          <p14:tracePt t="18621" x="4448175" y="2663825"/>
          <p14:tracePt t="18636" x="4329113" y="2663825"/>
          <p14:tracePt t="18641" x="4168775" y="2663825"/>
          <p14:tracePt t="18653" x="4137025" y="2663825"/>
          <p14:tracePt t="18657" x="4065588" y="2663825"/>
          <p14:tracePt t="18701" x="4073525" y="2663825"/>
          <p14:tracePt t="18711" x="4176713" y="2671763"/>
          <p14:tracePt t="18723" x="4360863" y="2671763"/>
          <p14:tracePt t="18729" x="4392613" y="2671763"/>
          <p14:tracePt t="18738" x="4519613" y="2671763"/>
          <p14:tracePt t="18743" x="4551363" y="2671763"/>
          <p14:tracePt t="18753" x="4616450" y="2671763"/>
          <p14:tracePt t="18763" x="4656138" y="2671763"/>
          <p14:tracePt t="18767" x="4664075" y="2671763"/>
          <p14:tracePt t="18777" x="4672013" y="2671763"/>
          <p14:tracePt t="18833" x="4679950" y="2687638"/>
          <p14:tracePt t="18843" x="4687888" y="2703513"/>
          <p14:tracePt t="18850" x="4687888" y="2719388"/>
          <p14:tracePt t="18860" x="4687888" y="2743200"/>
          <p14:tracePt t="18869" x="4687888" y="2759075"/>
          <p14:tracePt t="18873" x="4687888" y="2767013"/>
          <p14:tracePt t="18883" x="4687888" y="2790825"/>
          <p14:tracePt t="18897" x="4687888" y="2806700"/>
          <p14:tracePt t="18901" x="4687888" y="2830513"/>
          <p14:tracePt t="18913" x="4687888" y="2846388"/>
          <p14:tracePt t="18923" x="4664075" y="2886075"/>
          <p14:tracePt t="18929" x="4648200" y="2901950"/>
          <p14:tracePt t="18939" x="4624388" y="2909888"/>
          <p14:tracePt t="18943" x="4616450" y="2909888"/>
          <p14:tracePt t="18955" x="4616450" y="2919413"/>
          <p14:tracePt t="18969" x="4576763" y="2967038"/>
          <p14:tracePt t="18979" x="4551363" y="2982913"/>
          <p14:tracePt t="18986" x="4535488" y="2990850"/>
          <p14:tracePt t="18995" x="4495800" y="2998788"/>
          <p14:tracePt t="19005" x="4440238" y="3054350"/>
          <p14:tracePt t="19009" x="4432300" y="3062288"/>
          <p14:tracePt t="19019" x="4384675" y="3094038"/>
          <p14:tracePt t="19026" x="4344988" y="3117850"/>
          <p14:tracePt t="19036" x="4321175" y="3117850"/>
          <p14:tracePt t="19045" x="4241800" y="3197225"/>
          <p14:tracePt t="19053" x="4217988" y="3205163"/>
          <p14:tracePt t="19059" x="4168775" y="3244850"/>
          <p14:tracePt t="19069" x="4144963" y="3262313"/>
          <p14:tracePt t="19075" x="4121150" y="3262313"/>
          <p14:tracePt t="19086" x="4073525" y="3302000"/>
          <p14:tracePt t="19091" x="4065588" y="3302000"/>
          <p14:tracePt t="19103" x="4010025" y="3365500"/>
          <p14:tracePt t="19105" x="4002088" y="3365500"/>
          <p14:tracePt t="19119" x="3986213" y="3421063"/>
          <p14:tracePt t="19125" x="3938588" y="3516313"/>
          <p14:tracePt t="19136" x="3938588" y="3524250"/>
          <p14:tracePt t="19141" x="3898900" y="3605213"/>
          <p14:tracePt t="19145" x="3883025" y="3629025"/>
          <p14:tracePt t="19155" x="3859213" y="3700463"/>
          <p14:tracePt t="19169" x="3851275" y="3835400"/>
          <p14:tracePt t="19171" x="3851275" y="3883025"/>
          <p14:tracePt t="19186" x="3851275" y="4027488"/>
          <p14:tracePt t="19187" x="3851275" y="4059238"/>
          <p14:tracePt t="19203" x="3851275" y="4130675"/>
          <p14:tracePt t="19207" x="3851275" y="4306888"/>
          <p14:tracePt t="19211" x="3867150" y="4338638"/>
          <p14:tracePt t="19221" x="3954463" y="4537075"/>
          <p14:tracePt t="19227" x="3986213" y="4576763"/>
          <p14:tracePt t="19237" x="4097338" y="4745038"/>
          <p14:tracePt t="19243" x="4137025" y="4784725"/>
          <p14:tracePt t="19253" x="4210050" y="4872038"/>
          <p14:tracePt t="19263" x="4329113" y="4959350"/>
          <p14:tracePt t="19269" x="4368800" y="4984750"/>
          <p14:tracePt t="19277" x="4511675" y="5064125"/>
          <p14:tracePt t="19286" x="4559300" y="5072063"/>
          <p14:tracePt t="19293" x="4640263" y="5095875"/>
          <p14:tracePt t="19303" x="4822825" y="5111750"/>
          <p14:tracePt t="19309" x="4846638" y="5111750"/>
          <p14:tracePt t="19320" x="4975225" y="5111750"/>
          <p14:tracePt t="19323" x="5014913" y="5111750"/>
          <p14:tracePt t="19336" x="5094288" y="5111750"/>
          <p14:tracePt t="19343" x="5213350" y="5016500"/>
          <p14:tracePt t="19353" x="5229225" y="5008563"/>
          <p14:tracePt t="19359" x="5310188" y="4919663"/>
          <p14:tracePt t="19363" x="5318125" y="4879975"/>
          <p14:tracePt t="19373" x="5341938" y="4808538"/>
          <p14:tracePt t="19386" x="5341938" y="4657725"/>
          <p14:tracePt t="19389" x="5341938" y="4624388"/>
          <p14:tracePt t="19403" x="5341938" y="4481513"/>
          <p14:tracePt t="19413" x="5300663" y="4394200"/>
          <p14:tracePt t="19425" x="5253038" y="4314825"/>
          <p14:tracePt t="19429" x="5245100" y="4291013"/>
          <p14:tracePt t="19439" x="5189538" y="4233863"/>
          <p14:tracePt t="19445" x="5165725" y="4210050"/>
          <p14:tracePt t="19455" x="5126038" y="4202113"/>
          <p14:tracePt t="19469" x="4943475" y="4178300"/>
          <p14:tracePt t="19479" x="4767263" y="4178300"/>
          <p14:tracePt t="19486" x="4743450" y="4178300"/>
          <p14:tracePt t="19495" x="4687888" y="4178300"/>
          <p14:tracePt t="19506" x="4551363" y="4178300"/>
          <p14:tracePt t="19511" x="4527550" y="4186238"/>
          <p14:tracePt t="19521" x="4448175" y="4225925"/>
          <p14:tracePt t="19525" x="4416425" y="4249738"/>
          <p14:tracePt t="19537" x="4344988" y="4322763"/>
          <p14:tracePt t="19542" x="4329113" y="4338638"/>
          <p14:tracePt t="19553" x="4321175" y="4370388"/>
          <p14:tracePt t="19561" x="4321175" y="4449763"/>
          <p14:tracePt t="19569" x="4321175" y="4457700"/>
          <p14:tracePt t="19577" x="4392613" y="4545013"/>
          <p14:tracePt t="19585" x="4432300" y="4576763"/>
          <p14:tracePt t="19591" x="4511675" y="4600575"/>
          <p14:tracePt t="19601" x="4664075" y="4624388"/>
          <p14:tracePt t="19607" x="4711700" y="4633913"/>
          <p14:tracePt t="19617" x="5030788" y="4649788"/>
          <p14:tracePt t="19621" x="5102225" y="4649788"/>
          <p14:tracePt t="19634" x="5237163" y="4649788"/>
          <p14:tracePt t="19641" x="5468938" y="4624388"/>
          <p14:tracePt t="19650" x="5516563" y="4616450"/>
          <p14:tracePt t="19657" x="5603875" y="4537075"/>
          <p14:tracePt t="19663" x="5619750" y="4529138"/>
          <p14:tracePt t="19673" x="5643563" y="4497388"/>
          <p14:tracePt t="19683" x="5643563" y="4441825"/>
          <p14:tracePt t="19687" x="5627688" y="4425950"/>
          <p14:tracePt t="19700" x="5556250" y="4370388"/>
          <p14:tracePt t="19703" x="5516563" y="4370388"/>
          <p14:tracePt t="19713" x="5437188" y="4370388"/>
          <p14:tracePt t="19723" x="5268913" y="4346575"/>
          <p14:tracePt t="19727" x="5245100" y="4346575"/>
          <p14:tracePt t="19737" x="5133975" y="4346575"/>
          <p14:tracePt t="19743" x="5118100" y="4346575"/>
          <p14:tracePt t="19753" x="5046663" y="4346575"/>
          <p14:tracePt t="19763" x="4951413" y="4410075"/>
          <p14:tracePt t="19769" x="4933950" y="4425950"/>
          <p14:tracePt t="19779" x="4886325" y="4473575"/>
          <p14:tracePt t="19783" x="4886325" y="4481513"/>
          <p14:tracePt t="19793" x="4886325" y="4513263"/>
          <p14:tracePt t="19803" x="4894263" y="4608513"/>
          <p14:tracePt t="19809" x="4918075" y="4633913"/>
          <p14:tracePt t="19819" x="4991100" y="4697413"/>
          <p14:tracePt t="19823" x="5006975" y="4721225"/>
          <p14:tracePt t="19833" x="5030788" y="4745038"/>
          <p14:tracePt t="19843" x="5126038" y="4832350"/>
          <p14:tracePt t="19850" x="5141913" y="4832350"/>
          <p14:tracePt t="19859" x="5213350" y="4856163"/>
          <p14:tracePt t="19863" x="5221288" y="4856163"/>
          <p14:tracePt t="19873" x="5245100" y="4856163"/>
          <p14:tracePt t="19955" x="5245100" y="4864100"/>
          <p14:tracePt t="19965" x="5245100" y="4879975"/>
          <p14:tracePt t="20117" x="5237163" y="4879975"/>
          <p14:tracePt t="20141" x="5229225" y="4879975"/>
          <p14:tracePt t="20263" x="5221288" y="4879975"/>
          <p14:tracePt t="20433" x="5213350" y="4879975"/>
          <p14:tracePt t="20440" x="5205413" y="4879975"/>
          <p14:tracePt t="20448" x="5205413" y="4872038"/>
          <p14:tracePt t="20456" x="5205413" y="4816475"/>
          <p14:tracePt t="20459" x="5205413" y="4800600"/>
          <p14:tracePt t="20469" x="5205413" y="4737100"/>
          <p14:tracePt t="20479" x="5253038" y="4649788"/>
          <p14:tracePt t="20485" x="5284788" y="4608513"/>
          <p14:tracePt t="20495" x="5461000" y="4330700"/>
          <p14:tracePt t="20500" x="5524500" y="4265613"/>
          <p14:tracePt t="20509" x="5659438" y="4106863"/>
          <p14:tracePt t="20519" x="5978525" y="3811588"/>
          <p14:tracePt t="20525" x="6051550" y="3740150"/>
          <p14:tracePt t="20535" x="6297613" y="3516313"/>
          <p14:tracePt t="20539" x="6345238" y="3468688"/>
          <p14:tracePt t="20550" x="6457950" y="3373438"/>
          <p14:tracePt t="20559" x="6656388" y="3221038"/>
          <p14:tracePt t="20567" x="6696075" y="3189288"/>
          <p14:tracePt t="20575" x="6840538" y="3086100"/>
          <p14:tracePt t="20583" x="6880225" y="3054350"/>
          <p14:tracePt t="20591" x="6927850" y="2990850"/>
          <p14:tracePt t="20601" x="7038975" y="2927350"/>
          <p14:tracePt t="20605" x="7062788" y="2901950"/>
          <p14:tracePt t="20617" x="7126288" y="2870200"/>
          <p14:tracePt t="20621" x="7167563" y="2846388"/>
          <p14:tracePt t="20633" x="7199313" y="2830513"/>
          <p14:tracePt t="20641" x="7326313" y="2790825"/>
          <p14:tracePt t="20645" x="7358063" y="2782888"/>
          <p14:tracePt t="20655" x="7493000" y="2751138"/>
          <p14:tracePt t="20661" x="7542213" y="2751138"/>
          <p14:tracePt t="20671" x="7597775" y="2751138"/>
          <p14:tracePt t="20683" x="7732713" y="2735263"/>
          <p14:tracePt t="20687" x="7772400" y="2719388"/>
          <p14:tracePt t="20700" x="7908925" y="2695575"/>
          <p14:tracePt t="20701" x="7940675" y="2687638"/>
          <p14:tracePt t="20711" x="8020050" y="2687638"/>
          <p14:tracePt t="20721" x="8123238" y="2687638"/>
          <p14:tracePt t="20727" x="8131175" y="2687638"/>
          <p14:tracePt t="20737" x="8170863" y="2687638"/>
          <p14:tracePt t="20741" x="8178800" y="2687638"/>
          <p14:tracePt t="20751" x="8218488" y="2679700"/>
          <p14:tracePt t="20761" x="8243888" y="2679700"/>
          <p14:tracePt t="20767" x="8259763" y="2679700"/>
          <p14:tracePt t="20777" x="8291513" y="2679700"/>
          <p14:tracePt t="20783" x="8315325" y="2679700"/>
          <p14:tracePt t="20791" x="8339138" y="2679700"/>
          <p14:tracePt t="20803" x="8426450" y="2679700"/>
          <p14:tracePt t="20807" x="8442325" y="2679700"/>
          <p14:tracePt t="20817" x="8537575" y="2679700"/>
          <p14:tracePt t="20823" x="8561388" y="2679700"/>
          <p14:tracePt t="20833" x="8585200" y="2679700"/>
          <p14:tracePt t="20843" x="8626475" y="2679700"/>
          <p14:tracePt t="20850" x="8634413" y="2679700"/>
          <p14:tracePt t="20857" x="8650288" y="2671763"/>
          <p14:tracePt t="20893" x="8666163" y="2655888"/>
          <p14:tracePt t="20897" x="8666163" y="2608263"/>
          <p14:tracePt t="20904" x="8642350" y="2600325"/>
          <p14:tracePt t="20913" x="8577263" y="2576513"/>
          <p14:tracePt t="20923" x="8426450" y="2527300"/>
          <p14:tracePt t="20929" x="8378825" y="2519363"/>
          <p14:tracePt t="20939" x="8243888" y="2519363"/>
          <p14:tracePt t="20943" x="8194675" y="2519363"/>
          <p14:tracePt t="20953" x="8051800" y="2519363"/>
          <p14:tracePt t="20963" x="7820025" y="2535238"/>
          <p14:tracePt t="20969" x="7740650" y="2559050"/>
          <p14:tracePt t="20979" x="7469188" y="2671763"/>
          <p14:tracePt t="20983" x="7405688" y="2703513"/>
          <p14:tracePt t="20993" x="7254875" y="2798763"/>
          <p14:tracePt t="21004" x="7007225" y="3086100"/>
          <p14:tracePt t="21009" x="6967538" y="3149600"/>
          <p14:tracePt t="21019" x="6759575" y="3476625"/>
          <p14:tracePt t="21025" x="6727825" y="3540125"/>
          <p14:tracePt t="21035" x="6672263" y="3756025"/>
          <p14:tracePt t="21045" x="6648450" y="4217988"/>
          <p14:tracePt t="21050" x="6648450" y="4273550"/>
          <p14:tracePt t="21059" x="6656388" y="4641850"/>
          <p14:tracePt t="21066" x="6672263" y="4705350"/>
          <p14:tracePt t="21075" x="6719888" y="4879975"/>
          <p14:tracePt t="21085" x="6904038" y="5254625"/>
          <p14:tracePt t="21089" x="6951663" y="5327650"/>
          <p14:tracePt t="21100" x="7167563" y="5605463"/>
          <p14:tracePt t="21105" x="7223125" y="5662613"/>
          <p14:tracePt t="21116" x="7373938" y="5789613"/>
          <p14:tracePt t="21125" x="7700963" y="6005513"/>
          <p14:tracePt t="21129" x="7756525" y="6021388"/>
          <p14:tracePt t="21139" x="8004175" y="6132513"/>
          <p14:tracePt t="21145" x="8035925" y="6140450"/>
          <p14:tracePt t="21155" x="8154988" y="6140450"/>
          <p14:tracePt t="21166" x="8355013" y="6140450"/>
          <p14:tracePt t="21171" x="8402638" y="6140450"/>
          <p14:tracePt t="21183" x="8561388" y="6092825"/>
          <p14:tracePt t="21185" x="8593138" y="6084888"/>
          <p14:tracePt t="21195" x="8650288" y="6029325"/>
          <p14:tracePt t="21205" x="8721725" y="5916613"/>
          <p14:tracePt t="21211" x="8721725" y="5892800"/>
          <p14:tracePt t="21221" x="8729663" y="5757863"/>
          <p14:tracePt t="21225" x="8729663" y="5741988"/>
          <p14:tracePt t="21235" x="8729663" y="5662613"/>
          <p14:tracePt t="21245" x="8634413" y="5534025"/>
          <p14:tracePt t="21251" x="8593138" y="5494338"/>
          <p14:tracePt t="21261" x="8450263" y="5383213"/>
          <p14:tracePt t="21267" x="8426450" y="5367338"/>
          <p14:tracePt t="21277" x="8315325" y="5327650"/>
          <p14:tracePt t="21287" x="8004175" y="5191125"/>
          <p14:tracePt t="21291" x="7908925" y="5183188"/>
          <p14:tracePt t="21301" x="7518400" y="5111750"/>
          <p14:tracePt t="21307" x="7429500" y="5103813"/>
          <p14:tracePt t="21317" x="7262813" y="5087938"/>
          <p14:tracePt t="21327" x="7015163" y="5087938"/>
          <p14:tracePt t="21333" x="6975475" y="5087938"/>
          <p14:tracePt t="21341" x="6904038" y="5103813"/>
          <p14:tracePt t="21357" x="6896100" y="5111750"/>
          <p14:tracePt t="21367" x="6888163" y="5127625"/>
          <p14:tracePt t="21383" x="6888163" y="5143500"/>
          <p14:tracePt t="21387" x="6888163" y="5151438"/>
          <p14:tracePt t="42716" x="5181600" y="71438"/>
          <p14:tracePt t="42725" x="5133975" y="142875"/>
          <p14:tracePt t="42734" x="5086350" y="223838"/>
          <p14:tracePt t="42739" x="5070475" y="247650"/>
          <p14:tracePt t="42749" x="5070475" y="303213"/>
          <p14:tracePt t="42753" x="5062538" y="350838"/>
          <p14:tracePt t="42763" x="5030788" y="430213"/>
          <p14:tracePt t="42773" x="5006975" y="509588"/>
          <p14:tracePt t="42780" x="4999038" y="534988"/>
          <p14:tracePt t="42789" x="4991100" y="566738"/>
          <p14:tracePt t="42793" x="4959350" y="606425"/>
          <p14:tracePt t="42803" x="4902200" y="661988"/>
          <p14:tracePt t="42813" x="4846638" y="717550"/>
          <p14:tracePt t="42819" x="4846638" y="725488"/>
          <p14:tracePt t="42830" x="4814888" y="765175"/>
          <p14:tracePt t="42833" x="4799013" y="788988"/>
          <p14:tracePt t="42846" x="4759325" y="852488"/>
          <p14:tracePt t="42855" x="4735513" y="877888"/>
          <p14:tracePt t="42859" x="4727575" y="885825"/>
          <p14:tracePt t="42869" x="4719638" y="885825"/>
          <p14:tracePt t="42875" x="4711700" y="885825"/>
          <p14:tracePt t="42885" x="4703763" y="885825"/>
          <p14:tracePt t="42897" x="4679950" y="901700"/>
          <p14:tracePt t="42899" x="4664075" y="901700"/>
          <p14:tracePt t="42909" x="4608513" y="909638"/>
          <p14:tracePt t="42915" x="4543425" y="941388"/>
          <p14:tracePt t="42925" x="4487863" y="996950"/>
          <p14:tracePt t="42935" x="4416425" y="1076325"/>
          <p14:tracePt t="42941" x="4400550" y="1116013"/>
          <p14:tracePt t="42947" x="4376738" y="1212850"/>
          <p14:tracePt t="42957" x="4344988" y="1276350"/>
          <p14:tracePt t="42967" x="4321175" y="1427163"/>
          <p14:tracePt t="42973" x="4313238" y="1427163"/>
          <p14:tracePt t="42983" x="4313238" y="1458913"/>
          <p14:tracePt t="42991" x="4313238" y="1490663"/>
          <p14:tracePt t="42996" x="4313238" y="1514475"/>
          <p14:tracePt t="43013" x="4313238" y="1530350"/>
          <p14:tracePt t="43035" x="4313238" y="1538288"/>
          <p14:tracePt t="43046" x="4313238" y="1563688"/>
          <p14:tracePt t="43055" x="4313238" y="1611313"/>
          <p14:tracePt t="43063" x="4313238" y="1627188"/>
          <p14:tracePt t="43071" x="4313238" y="1651000"/>
          <p14:tracePt t="43080" x="4313238" y="1674813"/>
          <p14:tracePt t="43087" x="4305300" y="1698625"/>
          <p14:tracePt t="43097" x="4297363" y="1730375"/>
          <p14:tracePt t="43101" x="4281488" y="1738313"/>
          <p14:tracePt t="43113" x="4273550" y="1770063"/>
          <p14:tracePt t="43130" x="4273550" y="1778000"/>
          <p14:tracePt t="43137" x="4265613" y="1785938"/>
          <p14:tracePt t="43187" x="4257675" y="1793875"/>
          <p14:tracePt t="43193" x="4257675" y="1801813"/>
          <p14:tracePt t="43207" x="4241800" y="1809750"/>
          <p14:tracePt t="43217" x="4217988" y="1809750"/>
          <p14:tracePt t="43223" x="4217988" y="1817688"/>
          <p14:tracePt t="43233" x="4192588" y="1833563"/>
          <p14:tracePt t="43237" x="4168775" y="1849438"/>
          <p14:tracePt t="43249" x="4129088" y="1849438"/>
          <p14:tracePt t="43253" x="4089400" y="1873250"/>
          <p14:tracePt t="43265" x="4065588" y="1873250"/>
          <p14:tracePt t="43269" x="4025900" y="1881188"/>
          <p14:tracePt t="43280" x="4017963" y="1898650"/>
          <p14:tracePt t="43291" x="4002088" y="1898650"/>
          <p14:tracePt t="43303" x="3994150" y="1898650"/>
          <p14:tracePt t="43313" x="3978275" y="1906588"/>
          <p14:tracePt t="43323" x="3962400" y="1914525"/>
          <p14:tracePt t="43333" x="3946525" y="1914525"/>
          <p14:tracePt t="43343" x="3930650" y="1922463"/>
          <p14:tracePt t="43353" x="3914775" y="1922463"/>
          <p14:tracePt t="43363" x="3875088" y="1954213"/>
          <p14:tracePt t="43380" x="3851275" y="1962150"/>
          <p14:tracePt t="43383" x="3843338" y="1962150"/>
          <p14:tracePt t="43393" x="3825875" y="1985963"/>
          <p14:tracePt t="43400" x="3810000" y="1993900"/>
          <p14:tracePt t="43409" x="3810000" y="2001838"/>
          <p14:tracePt t="43419" x="3810000" y="2017713"/>
          <p14:tracePt t="43439" x="3810000" y="2041525"/>
          <p14:tracePt t="43449" x="3810000" y="2065338"/>
          <p14:tracePt t="43459" x="3810000" y="2089150"/>
          <p14:tracePt t="43469" x="3810000" y="2097088"/>
          <p14:tracePt t="43475" x="3810000" y="2120900"/>
          <p14:tracePt t="43480" x="3843338" y="2144713"/>
          <p14:tracePt t="43489" x="3843338" y="2152650"/>
          <p14:tracePt t="43499" x="3890963" y="2184400"/>
          <p14:tracePt t="43505" x="3906838" y="2192338"/>
          <p14:tracePt t="43515" x="3938588" y="2208213"/>
          <p14:tracePt t="43519" x="3954463" y="2216150"/>
          <p14:tracePt t="43531" x="3978275" y="2233613"/>
          <p14:tracePt t="43541" x="4025900" y="2241550"/>
          <p14:tracePt t="43546" x="4041775" y="2257425"/>
          <p14:tracePt t="43555" x="4049713" y="2265363"/>
          <p14:tracePt t="43563" x="4057650" y="2265363"/>
          <p14:tracePt t="43571" x="4065588" y="2265363"/>
          <p14:tracePt t="43581" x="4081463" y="2265363"/>
          <p14:tracePt t="43585" x="4097338" y="2265363"/>
          <p14:tracePt t="43596" x="4113213" y="2265363"/>
          <p14:tracePt t="43601" x="4121150" y="2265363"/>
          <p14:tracePt t="43613" x="4144963" y="2265363"/>
          <p14:tracePt t="43621" x="4192588" y="2265363"/>
          <p14:tracePt t="43625" x="4200525" y="2265363"/>
          <p14:tracePt t="43635" x="4217988" y="2265363"/>
          <p14:tracePt t="43641" x="4233863" y="2265363"/>
          <p14:tracePt t="43651" x="4257675" y="2257425"/>
          <p14:tracePt t="43663" x="4321175" y="2249488"/>
          <p14:tracePt t="43680" x="4344988" y="2233613"/>
          <p14:tracePt t="43681" x="4360863" y="2224088"/>
          <p14:tracePt t="43691" x="4384675" y="2216150"/>
          <p14:tracePt t="43701" x="4400550" y="2192338"/>
          <p14:tracePt t="43717" x="4408488" y="2184400"/>
          <p14:tracePt t="43721" x="4432300" y="2168525"/>
          <p14:tracePt t="43737" x="4440238" y="2160588"/>
          <p14:tracePt t="43741" x="4456113" y="2144713"/>
          <p14:tracePt t="43747" x="4464050" y="2112963"/>
          <p14:tracePt t="43763" x="4479925" y="2081213"/>
          <p14:tracePt t="43773" x="4487863" y="2033588"/>
          <p14:tracePt t="43783" x="4503738" y="1954213"/>
          <p14:tracePt t="43793" x="4503738" y="1938338"/>
          <p14:tracePt t="43796" x="4503738" y="1930400"/>
          <p14:tracePt t="43803" x="4511675" y="1906588"/>
          <p14:tracePt t="43813" x="4511675" y="1881188"/>
          <p14:tracePt t="43823" x="4511675" y="1849438"/>
          <p14:tracePt t="43830" x="4511675" y="1841500"/>
          <p14:tracePt t="43837" x="4511675" y="1817688"/>
          <p14:tracePt t="43843" x="4511675" y="1770063"/>
          <p14:tracePt t="43853" x="4511675" y="1762125"/>
          <p14:tracePt t="43863" x="4487863" y="1674813"/>
          <p14:tracePt t="43867" x="4479925" y="1666875"/>
          <p14:tracePt t="43880" x="4456113" y="1619250"/>
          <p14:tracePt t="43883" x="4400550" y="1563688"/>
          <p14:tracePt t="43893" x="4368800" y="1522413"/>
          <p14:tracePt t="43903" x="4297363" y="1443038"/>
          <p14:tracePt t="43909" x="4297363" y="1435100"/>
          <p14:tracePt t="43919" x="4281488" y="1419225"/>
          <p14:tracePt t="43923" x="4241800" y="1403350"/>
          <p14:tracePt t="43933" x="4217988" y="1379538"/>
          <p14:tracePt t="43943" x="4168775" y="1355725"/>
          <p14:tracePt t="43949" x="4160838" y="1355725"/>
          <p14:tracePt t="43959" x="4121150" y="1347788"/>
          <p14:tracePt t="43965" x="4073525" y="1339850"/>
          <p14:tracePt t="43975" x="4049713" y="1331913"/>
          <p14:tracePt t="43980" x="4002088" y="1323975"/>
          <p14:tracePt t="43991" x="3954463" y="1323975"/>
          <p14:tracePt t="44001" x="3883025" y="1323975"/>
          <p14:tracePt t="44005" x="3859213" y="1323975"/>
          <p14:tracePt t="44015" x="3810000" y="1323975"/>
          <p14:tracePt t="44021" x="3762375" y="1323975"/>
          <p14:tracePt t="44031" x="3738563" y="1323975"/>
          <p14:tracePt t="44041" x="3722688" y="1323975"/>
          <p14:tracePt t="44046" x="3714750" y="1323975"/>
          <p14:tracePt t="44055" x="3706813" y="1323975"/>
          <p14:tracePt t="44063" x="3683000" y="1331913"/>
          <p14:tracePt t="44071" x="3667125" y="1347788"/>
          <p14:tracePt t="44081" x="3635375" y="1355725"/>
          <p14:tracePt t="44085" x="3619500" y="1379538"/>
          <p14:tracePt t="44097" x="3595688" y="1395413"/>
          <p14:tracePt t="44101" x="3579813" y="1411288"/>
          <p14:tracePt t="44113" x="3548063" y="1458913"/>
          <p14:tracePt t="44121" x="3516313" y="1498600"/>
          <p14:tracePt t="44131" x="3516313" y="1530350"/>
          <p14:tracePt t="44137" x="3516313" y="1547813"/>
          <p14:tracePt t="44141" x="3516313" y="1579563"/>
          <p14:tracePt t="44151" x="3516313" y="1611313"/>
          <p14:tracePt t="44163" x="3516313" y="1706563"/>
          <p14:tracePt t="44167" x="3516313" y="1722438"/>
          <p14:tracePt t="44180" x="3516313" y="1778000"/>
          <p14:tracePt t="44181" x="3516313" y="1833563"/>
          <p14:tracePt t="44191" x="3571875" y="1906588"/>
          <p14:tracePt t="44201" x="3667125" y="2073275"/>
          <p14:tracePt t="44207" x="3675063" y="2097088"/>
          <p14:tracePt t="44217" x="3714750" y="2152650"/>
          <p14:tracePt t="44223" x="3770313" y="2241550"/>
          <p14:tracePt t="44233" x="3825875" y="2289175"/>
          <p14:tracePt t="44243" x="3978275" y="2400300"/>
          <p14:tracePt t="44247" x="3986213" y="2400300"/>
          <p14:tracePt t="44257" x="4057650" y="2455863"/>
          <p14:tracePt t="44263" x="4097338" y="2471738"/>
          <p14:tracePt t="44273" x="4160838" y="2495550"/>
          <p14:tracePt t="44283" x="4241800" y="2511425"/>
          <p14:tracePt t="44287" x="4265613" y="2519363"/>
          <p14:tracePt t="44297" x="4313238" y="2519363"/>
          <p14:tracePt t="44303" x="4337050" y="2519363"/>
          <p14:tracePt t="44313" x="4400550" y="2519363"/>
          <p14:tracePt t="44323" x="4464050" y="2519363"/>
          <p14:tracePt t="44329" x="4487863" y="2519363"/>
          <p14:tracePt t="44339" x="4519613" y="2519363"/>
          <p14:tracePt t="44343" x="4576763" y="2487613"/>
          <p14:tracePt t="44353" x="4616450" y="2439988"/>
          <p14:tracePt t="44363" x="4648200" y="2384425"/>
          <p14:tracePt t="44369" x="4648200" y="2352675"/>
          <p14:tracePt t="44379" x="4656138" y="2281238"/>
          <p14:tracePt t="44383" x="4656138" y="2208213"/>
          <p14:tracePt t="44393" x="4656138" y="2120900"/>
          <p14:tracePt t="44403" x="4608513" y="1938338"/>
          <p14:tracePt t="44409" x="4584700" y="1906588"/>
          <p14:tracePt t="44419" x="4519613" y="1809750"/>
          <p14:tracePt t="44423" x="4487863" y="1730375"/>
          <p14:tracePt t="44433" x="4456113" y="1690688"/>
          <p14:tracePt t="44443" x="4416425" y="1611313"/>
          <p14:tracePt t="44449" x="4400550" y="1595438"/>
          <p14:tracePt t="44459" x="4344988" y="1538288"/>
          <p14:tracePt t="44465" x="4321175" y="1522413"/>
          <p14:tracePt t="44475" x="4249738" y="1506538"/>
          <p14:tracePt t="44485" x="4144963" y="1490663"/>
          <p14:tracePt t="44489" x="4129088" y="1490663"/>
          <p14:tracePt t="44499" x="4065588" y="1490663"/>
          <p14:tracePt t="44505" x="3986213" y="1490663"/>
          <p14:tracePt t="44515" x="3946525" y="1490663"/>
          <p14:tracePt t="44525" x="3825875" y="1490663"/>
          <p14:tracePt t="44529" x="3810000" y="1498600"/>
          <p14:tracePt t="44539" x="3738563" y="1522413"/>
          <p14:tracePt t="44546" x="3690938" y="1530350"/>
          <p14:tracePt t="44555" x="3635375" y="1571625"/>
          <p14:tracePt t="44565" x="3563938" y="1674813"/>
          <p14:tracePt t="44571" x="3556000" y="1674813"/>
          <p14:tracePt t="44581" x="3540125" y="1714500"/>
          <p14:tracePt t="44585" x="3540125" y="1778000"/>
          <p14:tracePt t="44596" x="3540125" y="1825625"/>
          <p14:tracePt t="44605" x="3540125" y="1985963"/>
          <p14:tracePt t="44613" x="3540125" y="2001838"/>
          <p14:tracePt t="44621" x="3587750" y="2089150"/>
          <p14:tracePt t="44625" x="3619500" y="2168525"/>
          <p14:tracePt t="44635" x="3690938" y="2249488"/>
          <p14:tracePt t="44646" x="3722688" y="2305050"/>
          <p14:tracePt t="44651" x="3746500" y="2328863"/>
          <p14:tracePt t="44663" x="3770313" y="2336800"/>
          <p14:tracePt t="44665" x="3817938" y="2360613"/>
          <p14:tracePt t="44679" x="3833813" y="2360613"/>
          <p14:tracePt t="44687" x="3859213" y="2376488"/>
          <p14:tracePt t="44691" x="3867150" y="2384425"/>
          <p14:tracePt t="44701" x="3883025" y="2384425"/>
          <p14:tracePt t="44721" x="3890963" y="2384425"/>
          <p14:tracePt t="44729" x="3898900" y="2384425"/>
          <p14:tracePt t="44731" x="3906838" y="2384425"/>
          <p14:tracePt t="44741" x="3914775" y="2384425"/>
          <p14:tracePt t="44747" x="3954463" y="2384425"/>
          <p14:tracePt t="44757" x="3978275" y="2384425"/>
          <p14:tracePt t="44767" x="4010025" y="2384425"/>
          <p14:tracePt t="44771" x="4033838" y="2384425"/>
          <p14:tracePt t="44781" x="4049713" y="2376488"/>
          <p14:tracePt t="44787" x="4065588" y="2368550"/>
          <p14:tracePt t="44797" x="4089400" y="2360613"/>
          <p14:tracePt t="44807" x="4105275" y="2352675"/>
          <p14:tracePt t="44813" x="4113213" y="2336800"/>
          <p14:tracePt t="44829" x="4121150" y="2328863"/>
          <p14:tracePt t="44887" x="4137025" y="2320925"/>
          <p14:tracePt t="44933" x="4144963" y="2312988"/>
          <p14:tracePt t="44943" x="4152900" y="2305050"/>
          <p14:tracePt t="44953" x="4160838" y="2305050"/>
          <p14:tracePt t="44959" x="4160838" y="2297113"/>
          <p14:tracePt t="44969" x="4168775" y="2289175"/>
          <p14:tracePt t="44973" x="4176713" y="2281238"/>
          <p14:tracePt t="44983" x="4184650" y="2281238"/>
          <p14:tracePt t="44989" x="4200525" y="2273300"/>
          <p14:tracePt t="44999" x="4200525" y="2265363"/>
          <p14:tracePt t="45009" x="4210050" y="2257425"/>
          <p14:tracePt t="45013" x="4217988" y="2249488"/>
          <p14:tracePt t="45023" x="4225925" y="2249488"/>
          <p14:tracePt t="45035" x="4233863" y="2241550"/>
          <p14:tracePt t="45049" x="4233863" y="2233613"/>
          <p14:tracePt t="45055" x="4241800" y="2216150"/>
          <p14:tracePt t="45065" x="4249738" y="2216150"/>
          <p14:tracePt t="45069" x="4257675" y="2216150"/>
          <p14:tracePt t="45079" x="4265613" y="2208213"/>
          <p14:tracePt t="45089" x="4273550" y="2192338"/>
          <p14:tracePt t="45099" x="4281488" y="2184400"/>
          <p14:tracePt t="45109" x="4289425" y="2152650"/>
          <p14:tracePt t="45119" x="4297363" y="2136775"/>
          <p14:tracePt t="45129" x="4313238" y="2112963"/>
          <p14:tracePt t="45135" x="4321175" y="2112963"/>
          <p14:tracePt t="45146" x="4329113" y="2105025"/>
          <p14:tracePt t="45151" x="4337050" y="2089150"/>
          <p14:tracePt t="45163" x="4337050" y="2073275"/>
          <p14:tracePt t="45171" x="4344988" y="2057400"/>
          <p14:tracePt t="45175" x="4344988" y="2049463"/>
          <p14:tracePt t="45205" x="4344988" y="2041525"/>
          <p14:tracePt t="45211" x="4344988" y="2025650"/>
          <p14:tracePt t="45215" x="4344988" y="2009775"/>
          <p14:tracePt t="45225" x="4352925" y="1993900"/>
          <p14:tracePt t="45231" x="4352925" y="1985963"/>
          <p14:tracePt t="45241" x="4360863" y="1962150"/>
          <p14:tracePt t="45251" x="4368800" y="1954213"/>
          <p14:tracePt t="45373" x="4368800" y="1962150"/>
          <p14:tracePt t="45383" x="4368800" y="1970088"/>
          <p14:tracePt t="45389" x="4368800" y="1978025"/>
          <p14:tracePt t="45393" x="4368800" y="1985963"/>
          <p14:tracePt t="45403" x="4368800" y="1993900"/>
          <p14:tracePt t="45413" x="4368800" y="2017713"/>
          <p14:tracePt t="45417" x="4368800" y="2033588"/>
          <p14:tracePt t="45430" x="4368800" y="2049463"/>
          <p14:tracePt t="45433" x="4376738" y="2065338"/>
          <p14:tracePt t="45443" x="4376738" y="2097088"/>
          <p14:tracePt t="45449" x="4376738" y="2112963"/>
          <p14:tracePt t="45459" x="4376738" y="2120900"/>
          <p14:tracePt t="45469" x="4376738" y="2144713"/>
          <p14:tracePt t="45473" x="4376738" y="2160588"/>
          <p14:tracePt t="45483" x="4376738" y="2168525"/>
          <p14:tracePt t="45489" x="4376738" y="2184400"/>
          <p14:tracePt t="45509" x="4376738" y="2216150"/>
          <p14:tracePt t="45525" x="4376738" y="2224088"/>
          <p14:tracePt t="45539" x="4376738" y="2233613"/>
          <p14:tracePt t="45549" x="4368800" y="2241550"/>
          <p14:tracePt t="45589" x="4352925" y="2241550"/>
          <p14:tracePt t="45605" x="4337050" y="2241550"/>
          <p14:tracePt t="45615" x="4321175" y="2241550"/>
          <p14:tracePt t="45621" x="4313238" y="2241550"/>
          <p14:tracePt t="45631" x="4305300" y="2241550"/>
          <p14:tracePt t="45635" x="4297363" y="2241550"/>
          <p14:tracePt t="45647" x="4289425" y="2241550"/>
          <p14:tracePt t="45653" x="4273550" y="2216150"/>
          <p14:tracePt t="45663" x="4249738" y="2176463"/>
          <p14:tracePt t="45667" x="4241800" y="2160588"/>
          <p14:tracePt t="45680" x="4233863" y="2152650"/>
          <p14:tracePt t="45683" x="4225925" y="2136775"/>
          <p14:tracePt t="45693" x="4210050" y="2120900"/>
          <p14:tracePt t="45703" x="4192588" y="2081213"/>
          <p14:tracePt t="45707" x="4184650" y="2065338"/>
          <p14:tracePt t="45719" x="4176713" y="2049463"/>
          <p14:tracePt t="45730" x="4168775" y="2041525"/>
          <p14:tracePt t="45743" x="4168775" y="2033588"/>
          <p14:tracePt t="45753" x="4168775" y="2025650"/>
          <p14:tracePt t="45763" x="4168775" y="2001838"/>
          <p14:tracePt t="45773" x="4168775" y="1993900"/>
          <p14:tracePt t="45783" x="4168775" y="1978025"/>
          <p14:tracePt t="45789" x="4168775" y="1970088"/>
          <p14:tracePt t="45799" x="4168775" y="1962150"/>
          <p14:tracePt t="45803" x="4168775" y="1946275"/>
          <p14:tracePt t="45813" x="4168775" y="1930400"/>
          <p14:tracePt t="45823" x="4168775" y="1906588"/>
          <p14:tracePt t="45830" x="4168775" y="1898650"/>
          <p14:tracePt t="45839" x="4168775" y="1890713"/>
          <p14:tracePt t="45846" x="4168775" y="1857375"/>
          <p14:tracePt t="45961" x="4168775" y="1873250"/>
          <p14:tracePt t="45971" x="4168775" y="1890713"/>
          <p14:tracePt t="45978" x="4168775" y="1898650"/>
          <p14:tracePt t="45986" x="4168775" y="1938338"/>
          <p14:tracePt t="45991" x="4168775" y="1946275"/>
          <p14:tracePt t="46001" x="4168775" y="1954213"/>
          <p14:tracePt t="46005" x="4184650" y="1985963"/>
          <p14:tracePt t="46015" x="4192588" y="2017713"/>
          <p14:tracePt t="46025" x="4217988" y="2057400"/>
          <p14:tracePt t="46041" x="4233863" y="2089150"/>
          <p14:tracePt t="46046" x="4233863" y="2105025"/>
          <p14:tracePt t="46057" x="4233863" y="2120900"/>
          <p14:tracePt t="46063" x="4233863" y="2152650"/>
          <p14:tracePt t="46079" x="4233863" y="2168525"/>
          <p14:tracePt t="46083" x="4233863" y="2176463"/>
          <p14:tracePt t="46123" x="4233863" y="2192338"/>
          <p14:tracePt t="46133" x="4225925" y="2192338"/>
          <p14:tracePt t="46143" x="4192588" y="2192338"/>
          <p14:tracePt t="46153" x="4176713" y="2192338"/>
          <p14:tracePt t="46163" x="4144963" y="2192338"/>
          <p14:tracePt t="46167" x="4137025" y="2192338"/>
          <p14:tracePt t="46179" x="4113213" y="2192338"/>
          <p14:tracePt t="46183" x="4097338" y="2192338"/>
          <p14:tracePt t="46193" x="4065588" y="2168525"/>
          <p14:tracePt t="46203" x="4033838" y="2128838"/>
          <p14:tracePt t="46209" x="4025900" y="2128838"/>
          <p14:tracePt t="46219" x="4017963" y="2112963"/>
          <p14:tracePt t="46223" x="4002088" y="2097088"/>
          <p14:tracePt t="46233" x="3978275" y="2049463"/>
          <p14:tracePt t="46246" x="3962400" y="2009775"/>
          <p14:tracePt t="46253" x="3962400" y="1985963"/>
          <p14:tracePt t="46259" x="3962400" y="1978025"/>
          <p14:tracePt t="46263" x="3954463" y="1962150"/>
          <p14:tracePt t="46273" x="3954463" y="1946275"/>
          <p14:tracePt t="46283" x="3954463" y="1922463"/>
          <p14:tracePt t="46289" x="3954463" y="1906588"/>
          <p14:tracePt t="46299" x="3954463" y="1898650"/>
          <p14:tracePt t="46411" x="3954463" y="1906588"/>
          <p14:tracePt t="46421" x="3954463" y="1922463"/>
          <p14:tracePt t="46427" x="3954463" y="1946275"/>
          <p14:tracePt t="46445" x="3954463" y="1962150"/>
          <p14:tracePt t="46452" x="3954463" y="1970088"/>
          <p14:tracePt t="46466" x="3954463" y="1993900"/>
          <p14:tracePt t="46475" x="3954463" y="2009775"/>
          <p14:tracePt t="46485" x="3954463" y="2017713"/>
          <p14:tracePt t="46587" x="3954463" y="2025650"/>
          <p14:tracePt t="46627" x="3954463" y="2041525"/>
          <p14:tracePt t="46647" x="3954463" y="2057400"/>
          <p14:tracePt t="46759" x="3962400" y="2065338"/>
          <p14:tracePt t="46799" x="3986213" y="2081213"/>
          <p14:tracePt t="46809" x="4002088" y="2089150"/>
          <p14:tracePt t="46817" x="4010025" y="2105025"/>
          <p14:tracePt t="46823" x="4017963" y="2112963"/>
          <p14:tracePt t="46839" x="4025900" y="2112963"/>
          <p14:tracePt t="46849" x="4033838" y="2112963"/>
          <p14:tracePt t="46866" x="4041775" y="2112963"/>
          <p14:tracePt t="46869" x="4049713" y="2112963"/>
          <p14:tracePt t="46883" x="4057650" y="2112963"/>
          <p14:tracePt t="46894" x="4065588" y="2112963"/>
          <p14:tracePt t="46901" x="4073525" y="2112963"/>
          <p14:tracePt t="46909" x="4081463" y="2112963"/>
          <p14:tracePt t="46924" x="4089400" y="2112963"/>
          <p14:tracePt t="46934" x="4097338" y="2112963"/>
          <p14:tracePt t="46945" x="4113213" y="2097088"/>
          <p14:tracePt t="46959" x="4121150" y="2089150"/>
          <p14:tracePt t="46974" x="4129088" y="2089150"/>
          <p14:tracePt t="57257" x="1633538" y="2025650"/>
          <p14:tracePt t="57850" x="174625" y="4776788"/>
          <p14:tracePt t="57859" x="319088" y="4505325"/>
          <p14:tracePt t="57868" x="390525" y="4338638"/>
          <p14:tracePt t="57873" x="414338" y="4257675"/>
          <p14:tracePt t="57883" x="509588" y="3971925"/>
          <p14:tracePt t="57887" x="525463" y="3906838"/>
          <p14:tracePt t="57897" x="590550" y="3644900"/>
          <p14:tracePt t="57907" x="614363" y="3540125"/>
          <p14:tracePt t="57913" x="622300" y="3532188"/>
          <p14:tracePt t="57923" x="646113" y="3468688"/>
          <p14:tracePt t="57928" x="654050" y="3468688"/>
          <p14:tracePt t="57937" x="661988" y="3373438"/>
          <p14:tracePt t="57947" x="685800" y="3325813"/>
          <p14:tracePt t="57953" x="685800" y="3309938"/>
          <p14:tracePt t="57963" x="693738" y="3252788"/>
          <p14:tracePt t="57967" x="693738" y="3244850"/>
          <p14:tracePt t="57978" x="701675" y="3197225"/>
          <p14:tracePt t="57989" x="717550" y="3157538"/>
          <p14:tracePt t="57999" x="725488" y="3133725"/>
          <p14:tracePt t="58003" x="733425" y="3086100"/>
          <p14:tracePt t="58011" x="733425" y="3070225"/>
          <p14:tracePt t="58019" x="733425" y="2990850"/>
          <p14:tracePt t="58029" x="733425" y="2982913"/>
          <p14:tracePt t="58033" x="733425" y="2967038"/>
          <p14:tracePt t="58045" x="733425" y="2919413"/>
          <p14:tracePt t="58053" x="733425" y="2909888"/>
          <p14:tracePt t="58061" x="725488" y="2894013"/>
          <p14:tracePt t="58069" x="717550" y="2854325"/>
          <p14:tracePt t="58083" x="669925" y="2759075"/>
          <p14:tracePt t="58089" x="646113" y="2735263"/>
          <p14:tracePt t="58099" x="622300" y="2695575"/>
          <p14:tracePt t="58111" x="590550" y="2679700"/>
          <p14:tracePt t="58119" x="582613" y="2679700"/>
          <p14:tracePt t="58128" x="574675" y="2679700"/>
          <p14:tracePt t="58135" x="558800" y="2679700"/>
          <p14:tracePt t="58139" x="525463" y="2679700"/>
          <p14:tracePt t="58149" x="501650" y="2679700"/>
          <p14:tracePt t="58155" x="485775" y="2679700"/>
          <p14:tracePt t="58165" x="382588" y="2679700"/>
          <p14:tracePt t="58169" x="342900" y="2695575"/>
          <p14:tracePt t="58179" x="192088" y="2735263"/>
          <p14:tracePt t="58189" x="111125" y="2806700"/>
          <p14:tracePt t="58195" x="87313" y="2814638"/>
          <p14:tracePt t="58482" x="31750" y="6251575"/>
          <p14:tracePt t="58487" x="142875" y="6251575"/>
          <p14:tracePt t="58494" x="166688" y="6251575"/>
          <p14:tracePt t="58504" x="295275" y="6227763"/>
          <p14:tracePt t="58514" x="350838" y="6196013"/>
          <p14:tracePt t="58517" x="398463" y="6172200"/>
          <p14:tracePt t="58527" x="525463" y="6108700"/>
          <p14:tracePt t="58533" x="550863" y="6100763"/>
          <p14:tracePt t="58544" x="685800" y="5980113"/>
          <p14:tracePt t="58553" x="741363" y="5900738"/>
          <p14:tracePt t="58557" x="765175" y="5876925"/>
          <p14:tracePt t="58569" x="828675" y="5749925"/>
          <p14:tracePt t="58573" x="844550" y="5710238"/>
          <p14:tracePt t="58583" x="941388" y="5486400"/>
          <p14:tracePt t="58594" x="973138" y="5230813"/>
          <p14:tracePt t="58599" x="973138" y="5143500"/>
          <p14:tracePt t="58611" x="973138" y="4673600"/>
          <p14:tracePt t="58613" x="973138" y="4568825"/>
          <p14:tracePt t="58623" x="973138" y="4186238"/>
          <p14:tracePt t="58633" x="973138" y="3914775"/>
          <p14:tracePt t="58639" x="973138" y="3851275"/>
          <p14:tracePt t="58649" x="949325" y="3595688"/>
          <p14:tracePt t="58653" x="941388" y="3548063"/>
          <p14:tracePt t="58663" x="892175" y="3309938"/>
          <p14:tracePt t="58677" x="860425" y="3205163"/>
          <p14:tracePt t="58679" x="836613" y="3165475"/>
          <p14:tracePt t="58689" x="781050" y="2990850"/>
          <p14:tracePt t="58695" x="773113" y="2959100"/>
          <p14:tracePt t="58705" x="701675" y="2846388"/>
          <p14:tracePt t="58715" x="669925" y="2790825"/>
          <p14:tracePt t="58719" x="630238" y="2767013"/>
          <p14:tracePt t="58729" x="574675" y="2695575"/>
          <p14:tracePt t="58735" x="558800" y="2679700"/>
          <p14:tracePt t="58745" x="525463" y="2640013"/>
          <p14:tracePt t="58755" x="493713" y="2616200"/>
          <p14:tracePt t="58761" x="469900" y="2608263"/>
          <p14:tracePt t="58769" x="414338" y="2600325"/>
          <p14:tracePt t="58777" x="406400" y="2600325"/>
          <p14:tracePt t="58785" x="350838" y="2600325"/>
          <p14:tracePt t="58795" x="287338" y="2600325"/>
          <p14:tracePt t="58801" x="255588" y="2600325"/>
          <p14:tracePt t="58811" x="134938" y="2600325"/>
          <p14:tracePt t="58815" x="103188" y="2600325"/>
          <p14:tracePt t="59006" x="87313" y="4592638"/>
          <p14:tracePt t="59018" x="184150" y="4697413"/>
          <p14:tracePt t="59030" x="255588" y="4760913"/>
          <p14:tracePt t="59037" x="279400" y="4792663"/>
          <p14:tracePt t="59047" x="327025" y="4840288"/>
          <p14:tracePt t="59053" x="366713" y="4879975"/>
          <p14:tracePt t="59057" x="382588" y="4911725"/>
          <p14:tracePt t="59067" x="430213" y="4943475"/>
          <p14:tracePt t="59078" x="485775" y="5016500"/>
          <p14:tracePt t="59083" x="493713" y="5024438"/>
          <p14:tracePt t="59094" x="509588" y="5040313"/>
          <p14:tracePt t="59107" x="517525" y="5040313"/>
          <p14:tracePt t="59117" x="525463" y="5056188"/>
          <p14:tracePt t="59128" x="533400" y="5072063"/>
          <p14:tracePt t="59153" x="550863" y="5080000"/>
          <p14:tracePt t="59161" x="558800" y="5087938"/>
          <p14:tracePt t="59295" x="566738" y="5095875"/>
          <p14:tracePt t="59335" x="566738" y="5080000"/>
          <p14:tracePt t="59355" x="566738" y="5072063"/>
          <p14:tracePt t="59385" x="566738" y="5064125"/>
          <p14:tracePt t="59392" x="566738" y="5048250"/>
          <p14:tracePt t="59793" x="574675" y="5048250"/>
          <p14:tracePt t="59809" x="582613" y="5048250"/>
          <p14:tracePt t="59819" x="654050" y="5056188"/>
          <p14:tracePt t="59826" x="701675" y="5056188"/>
          <p14:tracePt t="59835" x="820738" y="5072063"/>
          <p14:tracePt t="59845" x="941388" y="5072063"/>
          <p14:tracePt t="59849" x="989013" y="5072063"/>
          <p14:tracePt t="59861" x="1250950" y="5072063"/>
          <p14:tracePt t="59865" x="1292225" y="5072063"/>
          <p14:tracePt t="59878" x="1403350" y="5072063"/>
          <p14:tracePt t="59895" x="1554163" y="5080000"/>
          <p14:tracePt t="59899" x="1690688" y="5080000"/>
          <p14:tracePt t="59905" x="1722438" y="5080000"/>
          <p14:tracePt t="59915" x="1833563" y="5080000"/>
          <p14:tracePt t="59928" x="1928813" y="5080000"/>
          <p14:tracePt t="59929" x="1952625" y="5080000"/>
          <p14:tracePt t="59941" x="2065338" y="5080000"/>
          <p14:tracePt t="59945" x="2105025" y="5087938"/>
          <p14:tracePt t="59955" x="2232025" y="5087938"/>
          <p14:tracePt t="59965" x="2319338" y="5087938"/>
          <p14:tracePt t="59971" x="2359025" y="5087938"/>
          <p14:tracePt t="59981" x="2495550" y="5103813"/>
          <p14:tracePt t="59985" x="2535238" y="5103813"/>
          <p14:tracePt t="59995" x="2662238" y="5103813"/>
          <p14:tracePt t="60005" x="2751138" y="5103813"/>
          <p14:tracePt t="60011" x="2782888" y="5103813"/>
          <p14:tracePt t="60021" x="2909888" y="5103813"/>
          <p14:tracePt t="60028" x="2941638" y="5103813"/>
          <p14:tracePt t="60035" x="3052763" y="5103813"/>
          <p14:tracePt t="60045" x="3157538" y="5103813"/>
          <p14:tracePt t="60051" x="3189288" y="5103813"/>
          <p14:tracePt t="60061" x="3316288" y="5103813"/>
          <p14:tracePt t="60067" x="3348038" y="5103813"/>
          <p14:tracePt t="60078" x="3467100" y="5103813"/>
          <p14:tracePt t="60087" x="3524250" y="5103813"/>
          <p14:tracePt t="60091" x="3532188" y="5103813"/>
          <p14:tracePt t="60101" x="3579813" y="5103813"/>
          <p14:tracePt t="60107" x="3587750" y="5103813"/>
          <p14:tracePt t="60117" x="3603625" y="5103813"/>
          <p14:tracePt t="60128" x="3611563" y="5103813"/>
          <p14:tracePt t="60144" x="3627438" y="5095875"/>
          <p14:tracePt t="60147" x="3643313" y="5095875"/>
          <p14:tracePt t="60157" x="3659188" y="5095875"/>
          <p14:tracePt t="60167" x="3683000" y="5087938"/>
          <p14:tracePt t="60173" x="3690938" y="5087938"/>
          <p14:tracePt t="60183" x="3738563" y="5072063"/>
          <p14:tracePt t="60194" x="3754438" y="5064125"/>
          <p14:tracePt t="60197" x="3778250" y="5064125"/>
          <p14:tracePt t="60207" x="3802063" y="5048250"/>
          <p14:tracePt t="60213" x="3817938" y="5040313"/>
          <p14:tracePt t="60223" x="3867150" y="5008563"/>
          <p14:tracePt t="60228" x="3875088" y="5008563"/>
          <p14:tracePt t="60237" x="3906838" y="4984750"/>
          <p14:tracePt t="60247" x="3946525" y="4967288"/>
          <p14:tracePt t="60253" x="3954463" y="4967288"/>
          <p14:tracePt t="60263" x="4017963" y="4951413"/>
          <p14:tracePt t="60267" x="4033838" y="4935538"/>
          <p14:tracePt t="60278" x="4065588" y="4919663"/>
          <p14:tracePt t="60289" x="4113213" y="4911725"/>
          <p14:tracePt t="60294" x="4129088" y="4911725"/>
          <p14:tracePt t="60303" x="4210050" y="4887913"/>
          <p14:tracePt t="60311" x="4225925" y="4887913"/>
          <p14:tracePt t="60319" x="4344988" y="4887913"/>
          <p14:tracePt t="60329" x="4384675" y="4887913"/>
          <p14:tracePt t="60333" x="4408488" y="4887913"/>
          <p14:tracePt t="60344" x="4456113" y="4887913"/>
          <p14:tracePt t="60349" x="4479925" y="4887913"/>
          <p14:tracePt t="60361" x="4511675" y="4887913"/>
          <p14:tracePt t="60369" x="4535488" y="4879975"/>
          <p14:tracePt t="60383" x="4543425" y="4879975"/>
          <p14:tracePt t="60389" x="4551363" y="4879975"/>
          <p14:tracePt t="60399" x="4576763" y="4879975"/>
          <p14:tracePt t="60411" x="4624388" y="4856163"/>
          <p14:tracePt t="60415" x="4632325" y="4856163"/>
          <p14:tracePt t="60428" x="4679950" y="4848225"/>
          <p14:tracePt t="60429" x="4703763" y="4848225"/>
          <p14:tracePt t="60439" x="4783138" y="4832350"/>
          <p14:tracePt t="60449" x="4822825" y="4824413"/>
          <p14:tracePt t="60455" x="4854575" y="4824413"/>
          <p14:tracePt t="60465" x="4933950" y="4824413"/>
          <p14:tracePt t="60469" x="4951413" y="4824413"/>
          <p14:tracePt t="60479" x="5006975" y="4824413"/>
          <p14:tracePt t="60489" x="5030788" y="4824413"/>
          <p14:tracePt t="60495" x="5046663" y="4824413"/>
          <p14:tracePt t="60505" x="5078413" y="4816475"/>
          <p14:tracePt t="60511" x="5102225" y="4816475"/>
          <p14:tracePt t="60521" x="5149850" y="4808538"/>
          <p14:tracePt t="60531" x="5173663" y="4800600"/>
          <p14:tracePt t="60535" x="5197475" y="4800600"/>
          <p14:tracePt t="60545" x="5284788" y="4792663"/>
          <p14:tracePt t="60551" x="5300663" y="4792663"/>
          <p14:tracePt t="60561" x="5389563" y="4760913"/>
          <p14:tracePt t="60571" x="5421313" y="4760913"/>
          <p14:tracePt t="60578" x="5445125" y="4760913"/>
          <p14:tracePt t="60585" x="5468938" y="4752975"/>
          <p14:tracePt t="60591" x="5476875" y="4752975"/>
          <p14:tracePt t="60601" x="5492750" y="4745038"/>
          <p14:tracePt t="60621" x="5500688" y="4737100"/>
          <p14:tracePt t="60631" x="5516563" y="4737100"/>
          <p14:tracePt t="60647" x="5524500" y="4729163"/>
          <p14:tracePt t="60651" x="5532438" y="4729163"/>
          <p14:tracePt t="60667" x="5556250" y="4721225"/>
          <p14:tracePt t="60671" x="5564188" y="4721225"/>
          <p14:tracePt t="60681" x="5580063" y="4721225"/>
          <p14:tracePt t="60697" x="5611813" y="4689475"/>
          <p14:tracePt t="60714" x="5611813" y="4681538"/>
          <p14:tracePt t="60721" x="5635625" y="4657725"/>
          <p14:tracePt t="60737" x="5635625" y="4649788"/>
          <p14:tracePt t="60747" x="5635625" y="4633913"/>
          <p14:tracePt t="60773" x="5635625" y="4624388"/>
          <p14:tracePt t="60807" x="5635625" y="4616450"/>
          <p14:tracePt t="60814" x="5635625" y="4608513"/>
          <p14:tracePt t="60822" x="5635625" y="4600575"/>
          <p14:tracePt t="60830" x="5627688" y="4600575"/>
          <p14:tracePt t="60833" x="5619750" y="4600575"/>
          <p14:tracePt t="60847" x="5588000" y="4576763"/>
          <p14:tracePt t="60853" x="5564188" y="4568825"/>
          <p14:tracePt t="60857" x="5548313" y="4568825"/>
          <p14:tracePt t="60869" x="5500688" y="4545013"/>
          <p14:tracePt t="60873" x="5476875" y="4545013"/>
          <p14:tracePt t="60883" x="5429250" y="4537075"/>
          <p14:tracePt t="60894" x="5381625" y="4529138"/>
          <p14:tracePt t="60899" x="5357813" y="4529138"/>
          <p14:tracePt t="60911" x="5300663" y="4521200"/>
          <p14:tracePt t="60919" x="5268913" y="4513263"/>
          <p14:tracePt t="60923" x="5245100" y="4513263"/>
          <p14:tracePt t="60933" x="5229225" y="4513263"/>
          <p14:tracePt t="60939" x="5205413" y="4513263"/>
          <p14:tracePt t="60949" x="5181600" y="4513263"/>
          <p14:tracePt t="60953" x="5173663" y="4513263"/>
          <p14:tracePt t="60963" x="5149850" y="4513263"/>
          <p14:tracePt t="60973" x="5126038" y="4513263"/>
          <p14:tracePt t="60989" x="5078413" y="4513263"/>
          <p14:tracePt t="60995" x="5070475" y="4513263"/>
          <p14:tracePt t="61005" x="5030788" y="4513263"/>
          <p14:tracePt t="61015" x="4967288" y="4513263"/>
          <p14:tracePt t="61019" x="4959350" y="4513263"/>
          <p14:tracePt t="61029" x="4902200" y="4513263"/>
          <p14:tracePt t="61035" x="4894263" y="4513263"/>
          <p14:tracePt t="61045" x="4846638" y="4513263"/>
          <p14:tracePt t="61055" x="4830763" y="4513263"/>
          <p14:tracePt t="61061" x="4814888" y="4513263"/>
          <p14:tracePt t="61069" x="4735513" y="4513263"/>
          <p14:tracePt t="61077" x="4727575" y="4513263"/>
          <p14:tracePt t="61085" x="4719638" y="4513263"/>
          <p14:tracePt t="61095" x="4695825" y="4513263"/>
          <p14:tracePt t="61105" x="4672013" y="4513263"/>
          <p14:tracePt t="61111" x="4648200" y="4513263"/>
          <p14:tracePt t="61121" x="4632325" y="4513263"/>
          <p14:tracePt t="61127" x="4616450" y="4513263"/>
          <p14:tracePt t="61135" x="4600575" y="4513263"/>
          <p14:tracePt t="61151" x="4543425" y="4513263"/>
          <p14:tracePt t="61155" x="4519613" y="4513263"/>
          <p14:tracePt t="61165" x="4464050" y="4513263"/>
          <p14:tracePt t="61177" x="4456113" y="4513263"/>
          <p14:tracePt t="61181" x="4440238" y="4513263"/>
          <p14:tracePt t="61195" x="4416425" y="4513263"/>
          <p14:tracePt t="61205" x="4392613" y="4513263"/>
          <p14:tracePt t="61217" x="4376738" y="4513263"/>
          <p14:tracePt t="61221" x="4368800" y="4513263"/>
          <p14:tracePt t="61231" x="4352925" y="4513263"/>
          <p14:tracePt t="61237" x="4344988" y="4513263"/>
          <p14:tracePt t="61247" x="4321175" y="4513263"/>
          <p14:tracePt t="61257" x="4305300" y="4513263"/>
          <p14:tracePt t="61261" x="4289425" y="4513263"/>
          <p14:tracePt t="61271" x="4249738" y="4513263"/>
          <p14:tracePt t="61277" x="4225925" y="4513263"/>
          <p14:tracePt t="61287" x="4176713" y="4513263"/>
          <p14:tracePt t="61297" x="4160838" y="4513263"/>
          <p14:tracePt t="61301" x="4152900" y="4513263"/>
          <p14:tracePt t="61311" x="4121150" y="4513263"/>
          <p14:tracePt t="61321" x="4105275" y="4513263"/>
          <p14:tracePt t="61327" x="4081463" y="4513263"/>
          <p14:tracePt t="61337" x="4057650" y="4513263"/>
          <p14:tracePt t="61344" x="4033838" y="4513263"/>
          <p14:tracePt t="61353" x="3954463" y="4513263"/>
          <p14:tracePt t="61357" x="3930650" y="4513263"/>
          <p14:tracePt t="61367" x="3883025" y="4513263"/>
          <p14:tracePt t="61377" x="3859213" y="4513263"/>
          <p14:tracePt t="61383" x="3833813" y="4513263"/>
          <p14:tracePt t="61394" x="3778250" y="4513263"/>
          <p14:tracePt t="61397" x="3770313" y="4513263"/>
          <p14:tracePt t="61407" x="3746500" y="4513263"/>
          <p14:tracePt t="61417" x="3730625" y="4513263"/>
          <p14:tracePt t="61423" x="3722688" y="4513263"/>
          <p14:tracePt t="61433" x="3690938" y="4513263"/>
          <p14:tracePt t="61439" x="3683000" y="4513263"/>
          <p14:tracePt t="61449" x="3667125" y="4513263"/>
          <p14:tracePt t="61461" x="3651250" y="4513263"/>
          <p14:tracePt t="61469" x="3643313" y="4513263"/>
          <p14:tracePt t="61473" x="3635375" y="4521200"/>
          <p14:tracePt t="61479" x="3627438" y="4529138"/>
          <p14:tracePt t="61489" x="3619500" y="4537075"/>
          <p14:tracePt t="61499" x="3611563" y="4552950"/>
          <p14:tracePt t="61503" x="3603625" y="4568825"/>
          <p14:tracePt t="61513" x="3603625" y="4592638"/>
          <p14:tracePt t="61519" x="3595688" y="4592638"/>
          <p14:tracePt t="61529" x="3579813" y="4624388"/>
          <p14:tracePt t="61539" x="3579813" y="4649788"/>
          <p14:tracePt t="61544" x="3579813" y="4657725"/>
          <p14:tracePt t="61553" x="3579813" y="4705350"/>
          <p14:tracePt t="61561" x="3579813" y="4721225"/>
          <p14:tracePt t="61569" x="3587750" y="4768850"/>
          <p14:tracePt t="61579" x="3603625" y="4792663"/>
          <p14:tracePt t="61585" x="3611563" y="4800600"/>
          <p14:tracePt t="61595" x="3651250" y="4840288"/>
          <p14:tracePt t="61599" x="3651250" y="4856163"/>
          <p14:tracePt t="61611" x="3683000" y="4895850"/>
          <p14:tracePt t="61619" x="3690938" y="4903788"/>
          <p14:tracePt t="61627" x="3714750" y="4919663"/>
          <p14:tracePt t="61635" x="3794125" y="4959350"/>
          <p14:tracePt t="61639" x="3802063" y="4959350"/>
          <p14:tracePt t="61649" x="3851275" y="4984750"/>
          <p14:tracePt t="61661" x="3898900" y="4984750"/>
          <p14:tracePt t="61665" x="3906838" y="5000625"/>
          <p14:tracePt t="61677" x="3954463" y="5016500"/>
          <p14:tracePt t="61681" x="3970338" y="5016500"/>
          <p14:tracePt t="61694" x="4033838" y="5016500"/>
          <p14:tracePt t="61701" x="4057650" y="5024438"/>
          <p14:tracePt t="61705" x="4081463" y="5032375"/>
          <p14:tracePt t="61715" x="4129088" y="5032375"/>
          <p14:tracePt t="61721" x="4144963" y="5032375"/>
          <p14:tracePt t="61731" x="4225925" y="5048250"/>
          <p14:tracePt t="61744" x="4273550" y="5048250"/>
          <p14:tracePt t="61745" x="4297363" y="5048250"/>
          <p14:tracePt t="61755" x="4384675" y="5048250"/>
          <p14:tracePt t="61761" x="4424363" y="5048250"/>
          <p14:tracePt t="61771" x="4527550" y="5048250"/>
          <p14:tracePt t="61781" x="4567238" y="5048250"/>
          <p14:tracePt t="61787" x="4608513" y="5048250"/>
          <p14:tracePt t="61797" x="4695825" y="5032375"/>
          <p14:tracePt t="61801" x="4711700" y="5032375"/>
          <p14:tracePt t="61811" x="4791075" y="5024438"/>
          <p14:tracePt t="61821" x="4862513" y="4992688"/>
          <p14:tracePt t="61827" x="4886325" y="4992688"/>
          <p14:tracePt t="61837" x="4933950" y="4976813"/>
          <p14:tracePt t="61851" x="4959350" y="4967288"/>
          <p14:tracePt t="61861" x="4991100" y="4951413"/>
          <p14:tracePt t="61867" x="5006975" y="4951413"/>
          <p14:tracePt t="61877" x="5030788" y="4935538"/>
          <p14:tracePt t="61881" x="5062538" y="4919663"/>
          <p14:tracePt t="61895" x="5118100" y="4919663"/>
          <p14:tracePt t="61903" x="5173663" y="4911725"/>
          <p14:tracePt t="61907" x="5213350" y="4903788"/>
          <p14:tracePt t="61917" x="5341938" y="4903788"/>
          <p14:tracePt t="61923" x="5357813" y="4903788"/>
          <p14:tracePt t="61933" x="5429250" y="4903788"/>
          <p14:tracePt t="61944" x="5476875" y="4895850"/>
          <p14:tracePt t="61947" x="5492750" y="4895850"/>
          <p14:tracePt t="61957" x="5516563" y="4879975"/>
          <p14:tracePt t="61967" x="5524500" y="4879975"/>
          <p14:tracePt t="61973" x="5524500" y="4872038"/>
          <p14:tracePt t="61983" x="5532438" y="4864100"/>
          <p14:tracePt t="61987" x="5532438" y="4848225"/>
          <p14:tracePt t="62007" x="5532438" y="4840288"/>
          <p14:tracePt t="62013" x="5540375" y="4832350"/>
          <p14:tracePt t="62023" x="5540375" y="4816475"/>
          <p14:tracePt t="62029" x="5548313" y="4816475"/>
          <p14:tracePt t="62039" x="5556250" y="4792663"/>
          <p14:tracePt t="62053" x="5556250" y="4784725"/>
          <p14:tracePt t="62063" x="5556250" y="4760913"/>
          <p14:tracePt t="62073" x="5564188" y="4760913"/>
          <p14:tracePt t="62083" x="5564188" y="4752975"/>
          <p14:tracePt t="62094" x="5564188" y="4745038"/>
          <p14:tracePt t="62111" x="5564188" y="4721225"/>
          <p14:tracePt t="62123" x="5564188" y="4705350"/>
          <p14:tracePt t="62145" x="5564188" y="4697413"/>
          <p14:tracePt t="62149" x="5564188" y="4689475"/>
          <p14:tracePt t="62161" x="5564188" y="4681538"/>
          <p14:tracePt t="62165" x="5564188" y="4673600"/>
          <p14:tracePt t="62177" x="5564188" y="4657725"/>
          <p14:tracePt t="62185" x="5564188" y="4649788"/>
          <p14:tracePt t="62195" x="5564188" y="4633913"/>
          <p14:tracePt t="62205" x="5564188" y="4624388"/>
          <p14:tracePt t="62215" x="5556250" y="4624388"/>
          <p14:tracePt t="62227" x="5540375" y="4608513"/>
          <p14:tracePt t="62229" x="5532438" y="4608513"/>
          <p14:tracePt t="62239" x="5524500" y="4600575"/>
          <p14:tracePt t="62245" x="5484813" y="4592638"/>
          <p14:tracePt t="62255" x="5476875" y="4584700"/>
          <p14:tracePt t="62265" x="5461000" y="4576763"/>
          <p14:tracePt t="62271" x="5453063" y="4576763"/>
          <p14:tracePt t="62281" x="5413375" y="4576763"/>
          <p14:tracePt t="62285" x="5389563" y="4568825"/>
          <p14:tracePt t="62295" x="5292725" y="4552950"/>
          <p14:tracePt t="62305" x="5245100" y="4552950"/>
          <p14:tracePt t="62311" x="5213350" y="4529138"/>
          <p14:tracePt t="62321" x="5078413" y="4529138"/>
          <p14:tracePt t="62327" x="5054600" y="4529138"/>
          <p14:tracePt t="62335" x="4933950" y="4529138"/>
          <p14:tracePt t="62345" x="4894263" y="4529138"/>
          <p14:tracePt t="62351" x="4878388" y="4529138"/>
          <p14:tracePt t="62363" x="4783138" y="4529138"/>
          <p14:tracePt t="62367" x="4751388" y="4529138"/>
          <p14:tracePt t="62377" x="4632325" y="4529138"/>
          <p14:tracePt t="62383" x="4608513" y="4529138"/>
          <p14:tracePt t="62394" x="4479925" y="4529138"/>
          <p14:tracePt t="62403" x="4424363" y="4529138"/>
          <p14:tracePt t="62407" x="4408488" y="4529138"/>
          <p14:tracePt t="62417" x="4329113" y="4529138"/>
          <p14:tracePt t="62423" x="4305300" y="4529138"/>
          <p14:tracePt t="62433" x="4257675" y="4537075"/>
          <p14:tracePt t="62444" x="4233863" y="4537075"/>
          <p14:tracePt t="62447" x="4225925" y="4545013"/>
          <p14:tracePt t="62457" x="4210050" y="4552950"/>
          <p14:tracePt t="62479" x="4210050" y="4560888"/>
          <p14:tracePt t="62483" x="4192588" y="4568825"/>
          <p14:tracePt t="62549" x="4184650" y="4568825"/>
          <p14:tracePt t="62556" x="4168775" y="4545013"/>
          <p14:tracePt t="62566" x="4137025" y="4481513"/>
          <p14:tracePt t="62569" x="4113213" y="4410075"/>
          <p14:tracePt t="62580" x="4089400" y="4241800"/>
          <p14:tracePt t="62583" x="4073525" y="4194175"/>
          <p14:tracePt t="62597" x="4057650" y="4011613"/>
          <p14:tracePt t="62605" x="4017963" y="3692525"/>
          <p14:tracePt t="62611" x="4010025" y="3571875"/>
          <p14:tracePt t="62619" x="3938588" y="3157538"/>
          <p14:tracePt t="62627" x="3930650" y="3070225"/>
          <p14:tracePt t="62635" x="3914775" y="2798763"/>
          <p14:tracePt t="62648" x="3914775" y="2663825"/>
          <p14:tracePt t="62651" x="3914775" y="2543175"/>
          <p14:tracePt t="62657" x="3914775" y="2511425"/>
          <p14:tracePt t="62667" x="3914775" y="2368550"/>
          <p14:tracePt t="62677" x="3914775" y="2336800"/>
          <p14:tracePt t="62681" x="3922713" y="2320925"/>
          <p14:tracePt t="62694" x="3922713" y="2224088"/>
          <p14:tracePt t="62697" x="3930650" y="2224088"/>
          <p14:tracePt t="62707" x="3954463" y="2168525"/>
          <p14:tracePt t="62717" x="3954463" y="2112963"/>
          <p14:tracePt t="62723" x="3954463" y="2089150"/>
          <p14:tracePt t="62733" x="3954463" y="2041525"/>
          <p14:tracePt t="62737" x="3954463" y="2025650"/>
          <p14:tracePt t="62749" x="3962400" y="1930400"/>
          <p14:tracePt t="62753" x="3962400" y="1922463"/>
          <p14:tracePt t="62763" x="3962400" y="1873250"/>
          <p14:tracePt t="62773" x="3970338" y="1865313"/>
          <p14:tracePt t="62789" x="3970338" y="1849438"/>
          <p14:tracePt t="62849" x="3970338" y="1833563"/>
          <p14:tracePt t="62859" x="3970338" y="1825625"/>
          <p14:tracePt t="62869" x="3970338" y="1817688"/>
          <p14:tracePt t="62875" x="3970338" y="1809750"/>
          <p14:tracePt t="62981" x="3970338" y="1801813"/>
          <p14:tracePt t="62995" x="3970338" y="1809750"/>
          <p14:tracePt t="63005" x="3970338" y="1817688"/>
          <p14:tracePt t="63015" x="3970338" y="1841500"/>
          <p14:tracePt t="63025" x="3970338" y="1857375"/>
          <p14:tracePt t="63031" x="3970338" y="1873250"/>
          <p14:tracePt t="63044" x="3978275" y="1881188"/>
          <p14:tracePt t="63045" x="3978275" y="1890713"/>
          <p14:tracePt t="63057" x="3994150" y="1898650"/>
          <p14:tracePt t="63067" x="4002088" y="1906588"/>
          <p14:tracePt t="63141" x="4002088" y="1914525"/>
          <p14:tracePt t="63158" x="4002088" y="1922463"/>
          <p14:tracePt t="63167" x="4002088" y="1930400"/>
          <p14:tracePt t="63187" x="4002088" y="1938338"/>
          <p14:tracePt t="63363" x="4002088" y="1946275"/>
          <p14:tracePt t="63370" x="4002088" y="1954213"/>
          <p14:tracePt t="63380" x="4002088" y="1970088"/>
          <p14:tracePt t="63389" x="4002088" y="1978025"/>
          <p14:tracePt t="63397" x="3994150" y="1993900"/>
          <p14:tracePt t="63405" x="3994150" y="2001838"/>
          <p14:tracePt t="63410" x="3994150" y="2033588"/>
          <p14:tracePt t="63419" x="3994150" y="2065338"/>
          <p14:tracePt t="63427" x="3986213" y="2073275"/>
          <p14:tracePt t="63435" x="3986213" y="2105025"/>
          <p14:tracePt t="63439" x="3986213" y="2112963"/>
          <p14:tracePt t="63449" x="3986213" y="2168525"/>
          <p14:tracePt t="63461" x="3986213" y="2184400"/>
          <p14:tracePt t="63465" x="3986213" y="2192338"/>
          <p14:tracePt t="63477" x="3986213" y="2224088"/>
          <p14:tracePt t="63485" x="3986213" y="2241550"/>
          <p14:tracePt t="63489" x="3994150" y="2257425"/>
          <p14:tracePt t="63515" x="4002088" y="2257425"/>
          <p14:tracePt t="63551" x="4010025" y="2257425"/>
          <p14:tracePt t="63565" x="4025900" y="2257425"/>
          <p14:tracePt t="63571" x="4033838" y="2257425"/>
          <p14:tracePt t="63581" x="4041775" y="2257425"/>
          <p14:tracePt t="63585" x="4049713" y="2257425"/>
          <p14:tracePt t="63595" x="4081463" y="2249488"/>
          <p14:tracePt t="63601" x="4089400" y="2249488"/>
          <p14:tracePt t="63613" x="4113213" y="2233613"/>
          <p14:tracePt t="63617" x="4121150" y="2216150"/>
          <p14:tracePt t="63629" x="4137025" y="2200275"/>
          <p14:tracePt t="63633" x="4137025" y="2192338"/>
          <p14:tracePt t="63644" x="4152900" y="2176463"/>
          <p14:tracePt t="63653" x="4160838" y="2144713"/>
          <p14:tracePt t="63660" x="4168775" y="2128838"/>
          <p14:tracePt t="63669" x="4184650" y="2112963"/>
          <p14:tracePt t="63679" x="4200525" y="2097088"/>
          <p14:tracePt t="63685" x="4210050" y="2089150"/>
          <p14:tracePt t="63699" x="4210050" y="2073275"/>
          <p14:tracePt t="63710" x="4217988" y="2057400"/>
          <p14:tracePt t="63715" x="4225925" y="2049463"/>
          <p14:tracePt t="63729" x="4225925" y="2033588"/>
          <p14:tracePt t="63739" x="4233863" y="2025650"/>
          <p14:tracePt t="63751" x="4233863" y="2017713"/>
          <p14:tracePt t="63761" x="4233863" y="2001838"/>
          <p14:tracePt t="63777" x="4233863" y="1993900"/>
          <p14:tracePt t="63785" x="4233863" y="1985963"/>
          <p14:tracePt t="63795" x="4233863" y="1978025"/>
          <p14:tracePt t="64143" x="4210050" y="1985963"/>
          <p14:tracePt t="64159" x="4200525" y="1985963"/>
          <p14:tracePt t="64169" x="4184650" y="2009775"/>
          <p14:tracePt t="64179" x="4184650" y="2017713"/>
          <p14:tracePt t="64185" x="4184650" y="2025650"/>
          <p14:tracePt t="64193" x="4184650" y="2041525"/>
          <p14:tracePt t="64205" x="4176713" y="2049463"/>
          <p14:tracePt t="64210" x="4176713" y="2057400"/>
          <p14:tracePt t="64215" x="4176713" y="2073275"/>
          <p14:tracePt t="64227" x="4176713" y="2081213"/>
          <p14:tracePt t="64239" x="4176713" y="2097088"/>
          <p14:tracePt t="64249" x="4176713" y="2105025"/>
          <p14:tracePt t="64255" x="4176713" y="2112963"/>
          <p14:tracePt t="64265" x="4176713" y="2120900"/>
          <p14:tracePt t="64277" x="4184650" y="2128838"/>
          <p14:tracePt t="64289" x="4200525" y="2128838"/>
          <p14:tracePt t="64299" x="4217988" y="2128838"/>
          <p14:tracePt t="64305" x="4225925" y="2128838"/>
          <p14:tracePt t="64315" x="4241800" y="2128838"/>
          <p14:tracePt t="64327" x="4265613" y="2128838"/>
          <p14:tracePt t="64331" x="4273550" y="2128838"/>
          <p14:tracePt t="64335" x="4289425" y="2128838"/>
          <p14:tracePt t="64345" x="4313238" y="2128838"/>
          <p14:tracePt t="64355" x="4344988" y="2105025"/>
          <p14:tracePt t="64361" x="4352925" y="2105025"/>
          <p14:tracePt t="64371" x="4376738" y="2073275"/>
          <p14:tracePt t="64377" x="4384675" y="2065338"/>
          <p14:tracePt t="64387" x="4384675" y="2033588"/>
          <p14:tracePt t="64393" x="4392613" y="2017713"/>
          <p14:tracePt t="64401" x="4400550" y="1985963"/>
          <p14:tracePt t="64411" x="4400550" y="1962150"/>
          <p14:tracePt t="64421" x="4400550" y="1930400"/>
          <p14:tracePt t="64433" x="4400550" y="1906588"/>
          <p14:tracePt t="64443" x="4408488" y="1898650"/>
          <p14:tracePt t="64453" x="4408488" y="1881188"/>
          <p14:tracePt t="64463" x="4408488" y="1873250"/>
          <p14:tracePt t="64583" x="4408488" y="1898650"/>
          <p14:tracePt t="64590" x="4392613" y="1922463"/>
          <p14:tracePt t="64598" x="4384675" y="1938338"/>
          <p14:tracePt t="64603" x="4352925" y="2009775"/>
          <p14:tracePt t="64614" x="4321175" y="2049463"/>
          <p14:tracePt t="64619" x="4305300" y="2073275"/>
          <p14:tracePt t="64629" x="4265613" y="2192338"/>
          <p14:tracePt t="64634" x="4265613" y="2208213"/>
          <p14:tracePt t="64644" x="4233863" y="2336800"/>
          <p14:tracePt t="64653" x="4217988" y="2439988"/>
          <p14:tracePt t="64661" x="4217988" y="2503488"/>
          <p14:tracePt t="64669" x="4210050" y="2687638"/>
          <p14:tracePt t="64677" x="4210050" y="2719388"/>
          <p14:tracePt t="64685" x="4210050" y="2959100"/>
          <p14:tracePt t="64695" x="4184650" y="3109913"/>
          <p14:tracePt t="64699" x="4168775" y="3181350"/>
          <p14:tracePt t="64711" x="4105275" y="3468688"/>
          <p14:tracePt t="64715" x="4097338" y="3524250"/>
          <p14:tracePt t="64727" x="4065588" y="3867150"/>
          <p14:tracePt t="64735" x="4033838" y="4067175"/>
          <p14:tracePt t="64739" x="4033838" y="4114800"/>
          <p14:tracePt t="64749" x="4025900" y="4298950"/>
          <p14:tracePt t="64755" x="4025900" y="4338638"/>
          <p14:tracePt t="64765" x="4002088" y="4402138"/>
          <p14:tracePt t="64777" x="3994150" y="4441825"/>
          <p14:tracePt t="64781" x="3986213" y="4457700"/>
          <p14:tracePt t="64794" x="3938588" y="4513263"/>
          <p14:tracePt t="64795" x="3930650" y="4521200"/>
          <p14:tracePt t="64805" x="3906838" y="4545013"/>
          <p14:tracePt t="64815" x="3898900" y="4560888"/>
          <p14:tracePt t="64821" x="3890963" y="4560888"/>
          <p14:tracePt t="64832" x="3875088" y="4576763"/>
          <p14:tracePt t="64835" x="3867150" y="4584700"/>
          <p14:tracePt t="64845" x="3851275" y="4592638"/>
          <p14:tracePt t="64855" x="3843338" y="4600575"/>
          <p14:tracePt t="64861" x="3833813" y="4608513"/>
          <p14:tracePt t="64871" x="3817938" y="4624388"/>
          <p14:tracePt t="64877" x="3817938" y="4641850"/>
          <p14:tracePt t="64895" x="3786188" y="4665663"/>
          <p14:tracePt t="64898" x="3770313" y="4681538"/>
          <p14:tracePt t="64901" x="3770313" y="4689475"/>
          <p14:tracePt t="64911" x="3754438" y="4713288"/>
          <p14:tracePt t="64917" x="3746500" y="4721225"/>
          <p14:tracePt t="64927" x="3722688" y="4745038"/>
          <p14:tracePt t="64937" x="3714750" y="4752975"/>
          <p14:tracePt t="64947" x="3714750" y="4760913"/>
          <p14:tracePt t="65259" x="3714750" y="4768850"/>
          <p14:tracePt t="65266" x="3722688" y="4776788"/>
          <p14:tracePt t="65275" x="3746500" y="4784725"/>
          <p14:tracePt t="65284" x="3754438" y="4784725"/>
          <p14:tracePt t="65289" x="3817938" y="4792663"/>
          <p14:tracePt t="65296" x="3825875" y="4792663"/>
          <p14:tracePt t="65305" x="3898900" y="4808538"/>
          <p14:tracePt t="65315" x="3946525" y="4816475"/>
          <p14:tracePt t="65319" x="3978275" y="4816475"/>
          <p14:tracePt t="65330" x="4065588" y="4824413"/>
          <p14:tracePt t="65335" x="4073525" y="4824413"/>
          <p14:tracePt t="65346" x="4184650" y="4856163"/>
          <p14:tracePt t="65355" x="4249738" y="4864100"/>
          <p14:tracePt t="65363" x="4273550" y="4864100"/>
          <p14:tracePt t="65371" x="4360863" y="4887913"/>
          <p14:tracePt t="65380" x="4384675" y="4887913"/>
          <p14:tracePt t="65385" x="4448175" y="4895850"/>
          <p14:tracePt t="65396" x="4479925" y="4895850"/>
          <p14:tracePt t="65401" x="4495800" y="4895850"/>
          <p14:tracePt t="65413" x="4503738" y="4895850"/>
          <p14:tracePt t="65416" x="4511675" y="4895850"/>
          <p14:tracePt t="65427" x="4527550" y="4895850"/>
          <p14:tracePt t="65435" x="4535488" y="4895850"/>
          <p14:tracePt t="65444" x="4543425" y="4895850"/>
          <p14:tracePt t="65451" x="4559300" y="4895850"/>
          <p14:tracePt t="65455" x="4576763" y="4895850"/>
          <p14:tracePt t="65467" x="4624388" y="4895850"/>
          <p14:tracePt t="65477" x="4648200" y="4895850"/>
          <p14:tracePt t="65481" x="4672013" y="4895850"/>
          <p14:tracePt t="65494" x="4703763" y="4895850"/>
          <p14:tracePt t="65497" x="4719638" y="4895850"/>
          <p14:tracePt t="65510" x="4783138" y="4895850"/>
          <p14:tracePt t="65517" x="4806950" y="4895850"/>
          <p14:tracePt t="65521" x="4822825" y="4895850"/>
          <p14:tracePt t="65531" x="4854575" y="4895850"/>
          <p14:tracePt t="65543" x="4878388" y="4895850"/>
          <p14:tracePt t="65547" x="4886325" y="4895850"/>
          <p14:tracePt t="65560" x="4902200" y="4895850"/>
          <p14:tracePt t="65571" x="4926013" y="4895850"/>
          <p14:tracePt t="65577" x="4933950" y="4895850"/>
          <p14:tracePt t="65587" x="4951413" y="4895850"/>
          <p14:tracePt t="65597" x="4959350" y="4895850"/>
          <p14:tracePt t="65603" x="4967288" y="4879975"/>
          <p14:tracePt t="65613" x="5006975" y="4879975"/>
          <p14:tracePt t="65627" x="5046663" y="4879975"/>
          <p14:tracePt t="65637" x="5086350" y="4856163"/>
          <p14:tracePt t="65644" x="5102225" y="4856163"/>
          <p14:tracePt t="65653" x="5141913" y="4856163"/>
          <p14:tracePt t="65667" x="5181600" y="4848225"/>
          <p14:tracePt t="65677" x="5189538" y="4848225"/>
          <p14:tracePt t="65683" x="5197475" y="4848225"/>
          <p14:tracePt t="65694" x="5213350" y="4848225"/>
          <p14:tracePt t="65697" x="5221288" y="4848225"/>
          <p14:tracePt t="65710" x="5229225" y="4848225"/>
          <p14:tracePt t="65719" x="5253038" y="4840288"/>
          <p14:tracePt t="65729" x="5268913" y="4840288"/>
          <p14:tracePt t="65733" x="5284788" y="4840288"/>
          <p14:tracePt t="65744" x="5300663" y="4840288"/>
          <p14:tracePt t="65753" x="5310188" y="4840288"/>
          <p14:tracePt t="65773" x="5341938" y="4840288"/>
          <p14:tracePt t="65783" x="5349875" y="4832350"/>
          <p14:tracePt t="65789" x="5365750" y="4832350"/>
          <p14:tracePt t="65815" x="5389563" y="4808538"/>
          <p14:tracePt t="65825" x="5397500" y="4808538"/>
          <p14:tracePt t="65829" x="5413375" y="4808538"/>
          <p14:tracePt t="65849" x="5429250" y="4800600"/>
          <p14:tracePt t="65879" x="5445125" y="4792663"/>
          <p14:tracePt t="65889" x="5453063" y="4792663"/>
          <p14:tracePt t="65899" x="5461000" y="4784725"/>
          <p14:tracePt t="65910" x="5468938" y="4784725"/>
          <p14:tracePt t="65919" x="5484813" y="4784725"/>
          <p14:tracePt t="65931" x="5492750" y="4784725"/>
          <p14:tracePt t="65945" x="5508625" y="4776788"/>
          <p14:tracePt t="65951" x="5516563" y="4776788"/>
          <p14:tracePt t="65961" x="5524500" y="4768850"/>
          <p14:tracePt t="65977" x="5532438" y="4760913"/>
          <p14:tracePt t="65993" x="5548313" y="4737100"/>
          <p14:tracePt t="66001" x="5556250" y="4729163"/>
          <p14:tracePt t="66005" x="5564188" y="4721225"/>
          <p14:tracePt t="66021" x="5564188" y="4705350"/>
          <p14:tracePt t="66031" x="5580063" y="4681538"/>
          <p14:tracePt t="66044" x="5580063" y="4673600"/>
          <p14:tracePt t="66047" x="5580063" y="4657725"/>
          <p14:tracePt t="66060" x="5580063" y="4633913"/>
          <p14:tracePt t="66071" x="5580063" y="4600575"/>
          <p14:tracePt t="66081" x="5580063" y="4584700"/>
          <p14:tracePt t="66093" x="5580063" y="4560888"/>
          <p14:tracePt t="66101" x="5580063" y="4545013"/>
          <p14:tracePt t="66111" x="5580063" y="4529138"/>
          <p14:tracePt t="66121" x="5572125" y="4513263"/>
          <p14:tracePt t="66127" x="5564188" y="4513263"/>
          <p14:tracePt t="66137" x="5556250" y="4505325"/>
          <p14:tracePt t="66143" x="5548313" y="4497388"/>
          <p14:tracePt t="66153" x="5508625" y="4457700"/>
          <p14:tracePt t="66163" x="5500688" y="4449763"/>
          <p14:tracePt t="66169" x="5492750" y="4441825"/>
          <p14:tracePt t="66179" x="5476875" y="4441825"/>
          <p14:tracePt t="66183" x="5468938" y="4433888"/>
          <p14:tracePt t="66193" x="5453063" y="4425950"/>
          <p14:tracePt t="66199" x="5437188" y="4410075"/>
          <p14:tracePt t="66210" x="5413375" y="4410075"/>
          <p14:tracePt t="66219" x="5373688" y="4410075"/>
          <p14:tracePt t="66223" x="5365750" y="4402138"/>
          <p14:tracePt t="66233" x="5341938" y="4402138"/>
          <p14:tracePt t="66239" x="5334000" y="4402138"/>
          <p14:tracePt t="66249" x="5292725" y="4394200"/>
          <p14:tracePt t="66260" x="5276850" y="4394200"/>
          <p14:tracePt t="66263" x="5245100" y="4394200"/>
          <p14:tracePt t="66277" x="5189538" y="4394200"/>
          <p14:tracePt t="66285" x="5165725" y="4394200"/>
          <p14:tracePt t="66289" x="5141913" y="4394200"/>
          <p14:tracePt t="66299" x="5126038" y="4394200"/>
          <p14:tracePt t="66305" x="5118100" y="4394200"/>
          <p14:tracePt t="66315" x="5062538" y="4394200"/>
          <p14:tracePt t="66327" x="5046663" y="4394200"/>
          <p14:tracePt t="66329" x="5014913" y="4394200"/>
          <p14:tracePt t="66339" x="4991100" y="4394200"/>
          <p14:tracePt t="66345" x="4951413" y="4394200"/>
          <p14:tracePt t="66355" x="4894263" y="4394200"/>
          <p14:tracePt t="66360" x="4886325" y="4394200"/>
          <p14:tracePt t="66369" x="4822825" y="4394200"/>
          <p14:tracePt t="66379" x="4791075" y="4394200"/>
          <p14:tracePt t="66385" x="4775200" y="4394200"/>
          <p14:tracePt t="66395" x="4695825" y="4394200"/>
          <p14:tracePt t="66401" x="4687888" y="4394200"/>
          <p14:tracePt t="66411" x="4576763" y="4394200"/>
          <p14:tracePt t="66421" x="4519613" y="4394200"/>
          <p14:tracePt t="66427" x="4471988" y="4394200"/>
          <p14:tracePt t="66435" x="4384675" y="4394200"/>
          <p14:tracePt t="66443" x="4352925" y="4394200"/>
          <p14:tracePt t="66451" x="4273550" y="4394200"/>
          <p14:tracePt t="66461" x="4225925" y="4394200"/>
          <p14:tracePt t="66465" x="4200525" y="4394200"/>
          <p14:tracePt t="66477" x="4129088" y="4394200"/>
          <p14:tracePt t="66481" x="4105275" y="4394200"/>
          <p14:tracePt t="66493" x="4049713" y="4394200"/>
          <p14:tracePt t="66501" x="4017963" y="4394200"/>
          <p14:tracePt t="66510" x="3994150" y="4394200"/>
          <p14:tracePt t="66517" x="3938588" y="4394200"/>
          <p14:tracePt t="66521" x="3914775" y="4402138"/>
          <p14:tracePt t="66531" x="3867150" y="4402138"/>
          <p14:tracePt t="66543" x="3843338" y="4402138"/>
          <p14:tracePt t="66547" x="3825875" y="4402138"/>
          <p14:tracePt t="66560" x="3794125" y="4402138"/>
          <p14:tracePt t="66561" x="3786188" y="4402138"/>
          <p14:tracePt t="66571" x="3746500" y="4410075"/>
          <p14:tracePt t="66581" x="3738563" y="4410075"/>
          <p14:tracePt t="66587" x="3714750" y="4410075"/>
          <p14:tracePt t="66597" x="3675063" y="4418013"/>
          <p14:tracePt t="66610" x="3659188" y="4418013"/>
          <p14:tracePt t="66623" x="3643313" y="4425950"/>
          <p14:tracePt t="66633" x="3635375" y="4425950"/>
          <p14:tracePt t="66637" x="3611563" y="4433888"/>
          <p14:tracePt t="66653" x="3587750" y="4441825"/>
          <p14:tracePt t="66663" x="3571875" y="4449763"/>
          <p14:tracePt t="66667" x="3563938" y="4449763"/>
          <p14:tracePt t="66677" x="3532188" y="4481513"/>
          <p14:tracePt t="66683" x="3516313" y="4489450"/>
          <p14:tracePt t="66693" x="3484563" y="4505325"/>
          <p14:tracePt t="66703" x="3419475" y="4529138"/>
          <p14:tracePt t="66710" x="3403600" y="4537075"/>
          <p14:tracePt t="66717" x="3340100" y="4568825"/>
          <p14:tracePt t="66723" x="3332163" y="4568825"/>
          <p14:tracePt t="66735" x="3284538" y="4584700"/>
          <p14:tracePt t="66739" x="3268663" y="4592638"/>
          <p14:tracePt t="66749" x="3244850" y="4608513"/>
          <p14:tracePt t="66760" x="3228975" y="4633913"/>
          <p14:tracePt t="66765" x="3213100" y="4649788"/>
          <p14:tracePt t="66777" x="3197225" y="4665663"/>
          <p14:tracePt t="66785" x="3189288" y="4681538"/>
          <p14:tracePt t="66789" x="3173413" y="4713288"/>
          <p14:tracePt t="66805" x="3173413" y="4721225"/>
          <p14:tracePt t="66815" x="3173413" y="4729163"/>
          <p14:tracePt t="66819" x="3173413" y="4737100"/>
          <p14:tracePt t="66835" x="3173413" y="4745038"/>
          <p14:tracePt t="66851" x="3173413" y="4752975"/>
          <p14:tracePt t="66865" x="3173413" y="4768850"/>
          <p14:tracePt t="66871" x="3173413" y="4784725"/>
          <p14:tracePt t="66895" x="3173413" y="4800600"/>
          <p14:tracePt t="66901" x="3173413" y="4808538"/>
          <p14:tracePt t="66911" x="3197225" y="4832350"/>
          <p14:tracePt t="66921" x="3228975" y="4840288"/>
          <p14:tracePt t="66927" x="3236913" y="4848225"/>
          <p14:tracePt t="66935" x="3284538" y="4856163"/>
          <p14:tracePt t="66943" x="3300413" y="4856163"/>
          <p14:tracePt t="66951" x="3324225" y="4872038"/>
          <p14:tracePt t="66961" x="3332163" y="4872038"/>
          <p14:tracePt t="66967" x="3340100" y="4872038"/>
          <p14:tracePt t="66977" x="3348038" y="4872038"/>
          <p14:tracePt t="67047" x="3355975" y="4872038"/>
          <p14:tracePt t="67113" x="3355975" y="4864100"/>
          <p14:tracePt t="67127" x="3355975" y="4848225"/>
          <p14:tracePt t="67157" x="3355975" y="4832350"/>
          <p14:tracePt t="67259" x="3355975" y="4824413"/>
          <p14:tracePt t="67266" x="3355975" y="4808538"/>
          <p14:tracePt t="67274" x="3379788" y="4784725"/>
          <p14:tracePt t="70915" x="3379788" y="4752975"/>
          <p14:tracePt t="70922" x="3355975" y="4681538"/>
          <p14:tracePt t="70930" x="3300413" y="4568825"/>
          <p14:tracePt t="70935" x="3036888" y="4051300"/>
          <p14:tracePt t="70946" x="2216150" y="2671763"/>
          <p14:tracePt t="70951" x="2025650" y="2320925"/>
          <p14:tracePt t="70962" x="1116013" y="965200"/>
          <p14:tracePt t="70966" x="884238" y="630238"/>
          <p14:tracePt t="71246" x="6392863" y="215900"/>
          <p14:tracePt t="71256" x="6688138" y="398463"/>
          <p14:tracePt t="71257" x="6743700" y="446088"/>
          <p14:tracePt t="71267" x="6832600" y="527050"/>
          <p14:tracePt t="71279" x="6967538" y="685800"/>
          <p14:tracePt t="71281" x="7015163" y="733425"/>
          <p14:tracePt t="71295" x="7207250" y="996950"/>
          <p14:tracePt t="71297" x="7254875" y="1060450"/>
          <p14:tracePt t="71312" x="7358063" y="1212850"/>
          <p14:tracePt t="71319" x="7589838" y="1522413"/>
          <p14:tracePt t="71321" x="7629525" y="1603375"/>
          <p14:tracePt t="71331" x="7812088" y="1922463"/>
          <p14:tracePt t="71337" x="7851775" y="1978025"/>
          <p14:tracePt t="71347" x="7916863" y="2112963"/>
          <p14:tracePt t="71362" x="8004175" y="2320925"/>
          <p14:tracePt t="71363" x="8012113" y="2368550"/>
          <p14:tracePt t="71379" x="8059738" y="2511425"/>
          <p14:tracePt t="71387" x="8059738" y="2559050"/>
          <p14:tracePt t="71397" x="8059738" y="2600325"/>
          <p14:tracePt t="71403" x="8059738" y="2624138"/>
          <p14:tracePt t="71413" x="8059738" y="2671763"/>
          <p14:tracePt t="71417" x="8059738" y="2679700"/>
          <p14:tracePt t="71429" x="8051800" y="2703513"/>
          <p14:tracePt t="71437" x="8020050" y="2751138"/>
          <p14:tracePt t="71445" x="8004175" y="2759075"/>
          <p14:tracePt t="71453" x="7932738" y="2806700"/>
          <p14:tracePt t="71462" x="7908925" y="2814638"/>
          <p14:tracePt t="71469" x="7812088" y="2854325"/>
          <p14:tracePt t="71480" x="7645400" y="2894013"/>
          <p14:tracePt t="71483" x="7605713" y="2901950"/>
          <p14:tracePt t="71495" x="7469188" y="2943225"/>
          <p14:tracePt t="71499" x="7445375" y="2943225"/>
          <p14:tracePt t="71512" x="7389813" y="2967038"/>
          <p14:tracePt t="71519" x="7254875" y="2974975"/>
          <p14:tracePt t="71529" x="7231063" y="2974975"/>
          <p14:tracePt t="71534" x="7175500" y="2974975"/>
          <p14:tracePt t="71539" x="7143750" y="2974975"/>
          <p14:tracePt t="71550" x="7062788" y="2974975"/>
          <p14:tracePt t="71562" x="6959600" y="2974975"/>
          <p14:tracePt t="71564" x="6935788" y="2974975"/>
          <p14:tracePt t="71579" x="6824663" y="2974975"/>
          <p14:tracePt t="71589" x="6784975" y="2974975"/>
          <p14:tracePt t="71599" x="6751638" y="2974975"/>
          <p14:tracePt t="71605" x="6743700" y="2974975"/>
          <p14:tracePt t="71615" x="6719888" y="2974975"/>
          <p14:tracePt t="71619" x="6704013" y="2974975"/>
          <p14:tracePt t="71630" x="6696075" y="2959100"/>
          <p14:tracePt t="71639" x="6656388" y="2951163"/>
          <p14:tracePt t="71646" x="6648450" y="2943225"/>
          <p14:tracePt t="71655" x="6624638" y="2919413"/>
          <p14:tracePt t="71671" x="6616700" y="2909888"/>
          <p14:tracePt t="71679" x="6608763" y="2894013"/>
          <p14:tracePt t="71694" x="6608763" y="2878138"/>
          <p14:tracePt t="71697" x="6608763" y="2870200"/>
          <p14:tracePt t="71710" x="6608763" y="2846388"/>
          <p14:tracePt t="71713" x="6608763" y="2822575"/>
          <p14:tracePt t="71727" x="6600825" y="2798763"/>
          <p14:tracePt t="71733" x="6600825" y="2782888"/>
          <p14:tracePt t="71743" x="6584950" y="2759075"/>
          <p14:tracePt t="71753" x="6584950" y="2735263"/>
          <p14:tracePt t="71760" x="6584950" y="2727325"/>
          <p14:tracePt t="71767" x="6584950" y="2679700"/>
          <p14:tracePt t="71777" x="6584950" y="2663825"/>
          <p14:tracePt t="71783" x="6584950" y="2640013"/>
          <p14:tracePt t="71793" x="6569075" y="2592388"/>
          <p14:tracePt t="71799" x="6561138" y="2566988"/>
          <p14:tracePt t="71810" x="6537325" y="2519363"/>
          <p14:tracePt t="71813" x="6521450" y="2511425"/>
          <p14:tracePt t="71826" x="6513513" y="2487613"/>
          <p14:tracePt t="71833" x="6497638" y="2439988"/>
          <p14:tracePt t="71839" x="6473825" y="2416175"/>
          <p14:tracePt t="71849" x="6457950" y="2392363"/>
          <p14:tracePt t="71855" x="6450013" y="2368550"/>
          <p14:tracePt t="71865" x="6434138" y="2352675"/>
          <p14:tracePt t="71869" x="6426200" y="2336800"/>
          <p14:tracePt t="71879" x="6418263" y="2328863"/>
          <p14:tracePt t="71889" x="6410325" y="2320925"/>
          <p14:tracePt t="71895" x="6402388" y="2312988"/>
          <p14:tracePt t="71910" x="6384925" y="2312988"/>
          <p14:tracePt t="71927" x="6376988" y="2305050"/>
          <p14:tracePt t="71935" x="6369050" y="2305050"/>
          <p14:tracePt t="71945" x="6321425" y="2305050"/>
          <p14:tracePt t="71951" x="6313488" y="2305050"/>
          <p14:tracePt t="71961" x="6281738" y="2305050"/>
          <p14:tracePt t="71971" x="6210300" y="2312988"/>
          <p14:tracePt t="71976" x="6186488" y="2312988"/>
          <p14:tracePt t="71985" x="6115050" y="2352675"/>
          <p14:tracePt t="71993" x="6091238" y="2352675"/>
          <p14:tracePt t="72001" x="6059488" y="2360613"/>
          <p14:tracePt t="72011" x="6018213" y="2392363"/>
          <p14:tracePt t="72015" x="6010275" y="2400300"/>
          <p14:tracePt t="72073" x="6018213" y="2400300"/>
          <p14:tracePt t="72083" x="6091238" y="2360613"/>
          <p14:tracePt t="72087" x="6099175" y="2360613"/>
          <p14:tracePt t="72097" x="6138863" y="2344738"/>
          <p14:tracePt t="72110" x="6218238" y="2281238"/>
          <p14:tracePt t="72113" x="6226175" y="2273300"/>
          <p14:tracePt t="72127" x="6281738" y="2233613"/>
          <p14:tracePt t="72137" x="6289675" y="2224088"/>
          <p14:tracePt t="72149" x="6305550" y="2216150"/>
          <p14:tracePt t="72219" x="6297613" y="2224088"/>
          <p14:tracePt t="72229" x="6289675" y="2249488"/>
          <p14:tracePt t="72236" x="6289675" y="2257425"/>
          <p14:tracePt t="72246" x="6281738" y="2281238"/>
          <p14:tracePt t="72249" x="6281738" y="2305050"/>
          <p14:tracePt t="72262" x="6281738" y="2328863"/>
          <p14:tracePt t="72269" x="6337300" y="2408238"/>
          <p14:tracePt t="72279" x="6353175" y="2416175"/>
          <p14:tracePt t="72285" x="6473825" y="2439988"/>
          <p14:tracePt t="72289" x="6521450" y="2447925"/>
          <p14:tracePt t="72299" x="6656388" y="2471738"/>
          <p14:tracePt t="72312" x="6927850" y="2487613"/>
          <p14:tracePt t="72315" x="7007225" y="2487613"/>
          <p14:tracePt t="72329" x="7381875" y="2487613"/>
          <p14:tracePt t="72339" x="7526338" y="2487613"/>
          <p14:tracePt t="72349" x="7693025" y="2487613"/>
          <p14:tracePt t="72355" x="7724775" y="2487613"/>
          <p14:tracePt t="72365" x="7804150" y="2471738"/>
          <p14:tracePt t="72391" x="7804150" y="2447925"/>
          <p14:tracePt t="72398" x="7796213" y="2447925"/>
          <p14:tracePt t="72405" x="7677150" y="2416175"/>
          <p14:tracePt t="72412" x="7629525" y="2416175"/>
          <p14:tracePt t="72421" x="7461250" y="2400300"/>
          <p14:tracePt t="72431" x="7126288" y="2368550"/>
          <p14:tracePt t="72435" x="7031038" y="2368550"/>
          <p14:tracePt t="72446" x="6696075" y="2368550"/>
          <p14:tracePt t="72451" x="6624638" y="2368550"/>
          <p14:tracePt t="72462" x="6442075" y="2368550"/>
          <p14:tracePt t="72467" x="6305550" y="2368550"/>
          <p14:tracePt t="72479" x="6186488" y="2368550"/>
          <p14:tracePt t="72487" x="6026150" y="2368550"/>
          <p14:tracePt t="72495" x="6010275" y="2368550"/>
          <p14:tracePt t="72503" x="6002338" y="2368550"/>
          <p14:tracePt t="72543" x="6059488" y="2368550"/>
          <p14:tracePt t="72549" x="6083300" y="2368550"/>
          <p14:tracePt t="72558" x="6170613" y="2368550"/>
          <p14:tracePt t="72567" x="6313488" y="2368550"/>
          <p14:tracePt t="72579" x="6337300" y="2368550"/>
          <p14:tracePt t="72583" x="6497638" y="2368550"/>
          <p14:tracePt t="72587" x="6521450" y="2368550"/>
          <p14:tracePt t="72597" x="6584950" y="2368550"/>
          <p14:tracePt t="72612" x="6688138" y="2368550"/>
          <p14:tracePt t="72613" x="6696075" y="2368550"/>
          <p14:tracePt t="72663" x="6664325" y="2368550"/>
          <p14:tracePt t="72670" x="6640513" y="2368550"/>
          <p14:tracePt t="72680" x="6584950" y="2368550"/>
          <p14:tracePt t="72689" x="6497638" y="2368550"/>
          <p14:tracePt t="72696" x="6481763" y="2368550"/>
          <p14:tracePt t="72703" x="6457950" y="2368550"/>
          <p14:tracePt t="72712" x="6450013" y="2368550"/>
          <p14:tracePt t="73385" x="6450013" y="2376488"/>
          <p14:tracePt t="73392" x="6434138" y="2408238"/>
          <p14:tracePt t="73395" x="6392863" y="2447925"/>
          <p14:tracePt t="73406" x="6218238" y="2592388"/>
          <p14:tracePt t="73413" x="6186488" y="2624138"/>
          <p14:tracePt t="73421" x="6099175" y="2695575"/>
          <p14:tracePt t="73431" x="5962650" y="2830513"/>
          <p14:tracePt t="73435" x="5922963" y="2854325"/>
          <p14:tracePt t="73445" x="5819775" y="3006725"/>
          <p14:tracePt t="73451" x="5780088" y="3046413"/>
          <p14:tracePt t="73461" x="5724525" y="3109913"/>
          <p14:tracePt t="73471" x="5659438" y="3205163"/>
          <p14:tracePt t="73476" x="5643563" y="3236913"/>
          <p14:tracePt t="73485" x="5603875" y="3309938"/>
          <p14:tracePt t="73501" x="5580063" y="3357563"/>
          <p14:tracePt t="73515" x="5580063" y="3373438"/>
          <p14:tracePt t="73541" x="5556250" y="3389313"/>
          <p14:tracePt t="73561" x="5556250" y="3397250"/>
          <p14:tracePt t="73703" x="5548313" y="3413125"/>
          <p14:tracePt t="73945" x="5540375" y="3413125"/>
          <p14:tracePt t="80815" x="5532438" y="3413125"/>
          <p14:tracePt t="80829" x="4408488" y="3205163"/>
          <p14:tracePt t="80836" x="4210050" y="3173413"/>
          <p14:tracePt t="80845" x="3970338" y="3109913"/>
          <p14:tracePt t="80861" x="3260725" y="2943225"/>
          <p14:tracePt t="80869" x="2973388" y="2846388"/>
          <p14:tracePt t="80875" x="2574925" y="2727325"/>
          <p14:tracePt t="80892" x="2192338" y="2647950"/>
          <p14:tracePt t="80895" x="1466850" y="2392363"/>
          <p14:tracePt t="80899" x="1323975" y="2352675"/>
          <p14:tracePt t="80909" x="957263" y="2249488"/>
          <p14:tracePt t="80915" x="493713" y="2105025"/>
          <p14:tracePt t="80925" x="71438" y="1962150"/>
          <p14:tracePt t="82333" x="287338" y="2935288"/>
          <p14:tracePt t="82339" x="693738" y="3149600"/>
          <p14:tracePt t="82349" x="981075" y="3270250"/>
          <p14:tracePt t="82353" x="1092200" y="3333750"/>
          <p14:tracePt t="82363" x="1538288" y="3532188"/>
          <p14:tracePt t="82369" x="1651000" y="3579813"/>
          <p14:tracePt t="82378" x="2184400" y="3779838"/>
          <p14:tracePt t="82388" x="2614613" y="3948113"/>
          <p14:tracePt t="82395" x="2741613" y="3995738"/>
          <p14:tracePt t="82404" x="3252788" y="4217988"/>
          <p14:tracePt t="82412" x="3363913" y="4249738"/>
          <p14:tracePt t="82420" x="3762375" y="4410075"/>
          <p14:tracePt t="82424" x="3843338" y="4441825"/>
          <p14:tracePt t="82434" x="4225925" y="4616450"/>
          <p14:tracePt t="82446" x="4448175" y="4713288"/>
          <p14:tracePt t="82450" x="4503738" y="4745038"/>
          <p14:tracePt t="82462" x="4775200" y="4887913"/>
          <p14:tracePt t="82464" x="4830763" y="4911725"/>
          <p14:tracePt t="82474" x="4991100" y="4992688"/>
          <p14:tracePt t="82484" x="5094288" y="5016500"/>
          <p14:tracePt t="82490" x="5133975" y="5024438"/>
          <p14:tracePt t="82500" x="5253038" y="5040313"/>
          <p14:tracePt t="82506" x="5284788" y="5048250"/>
          <p14:tracePt t="82516" x="5381625" y="5056188"/>
          <p14:tracePt t="82528" x="5405438" y="5056188"/>
          <p14:tracePt t="82530" x="5413375" y="5056188"/>
          <p14:tracePt t="82540" x="5461000" y="5056188"/>
          <p14:tracePt t="82546" x="5476875" y="5056188"/>
          <p14:tracePt t="82556" x="5524500" y="5024438"/>
          <p14:tracePt t="82566" x="5572125" y="5016500"/>
          <p14:tracePt t="82570" x="5588000" y="5016500"/>
          <p14:tracePt t="82580" x="5684838" y="4976813"/>
          <p14:tracePt t="82586" x="5700713" y="4976813"/>
          <p14:tracePt t="82596" x="5795963" y="4943475"/>
          <p14:tracePt t="82606" x="5883275" y="4943475"/>
          <p14:tracePt t="82613" x="5907088" y="4943475"/>
          <p14:tracePt t="82622" x="5946775" y="4935538"/>
          <p14:tracePt t="82628" x="5978525" y="4927600"/>
          <p14:tracePt t="82636" x="6010275" y="4911725"/>
          <p14:tracePt t="82652" x="6010275" y="4895850"/>
          <p14:tracePt t="82662" x="6010275" y="4872038"/>
          <p14:tracePt t="82668" x="6010275" y="4864100"/>
          <p14:tracePt t="82678" x="6010275" y="4848225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>
            <a:extLst>
              <a:ext uri="{FF2B5EF4-FFF2-40B4-BE49-F238E27FC236}">
                <a16:creationId xmlns:a16="http://schemas.microsoft.com/office/drawing/2014/main" id="{6982FF1D-2477-47B8-BB22-0FB639E3649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3" t="3276" r="3750" b="3276"/>
          <a:stretch/>
        </p:blipFill>
        <p:spPr>
          <a:xfrm>
            <a:off x="845394" y="882000"/>
            <a:ext cx="7453213" cy="5976000"/>
          </a:xfrm>
          <a:prstGeom prst="rect">
            <a:avLst/>
          </a:prstGeom>
        </p:spPr>
      </p:pic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15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Memórias ROM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Características (IV)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21977343-DB25-4A74-9B6D-E4723AD416A8}"/>
              </a:ext>
            </a:extLst>
          </p:cNvPr>
          <p:cNvSpPr/>
          <p:nvPr/>
        </p:nvSpPr>
        <p:spPr>
          <a:xfrm>
            <a:off x="719572" y="6003752"/>
            <a:ext cx="20547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A3A2A1A0 = </a:t>
            </a:r>
            <a:r>
              <a:rPr lang="pt-BR" dirty="0">
                <a:solidFill>
                  <a:srgbClr val="FF0000"/>
                </a:solidFill>
              </a:rPr>
              <a:t>0111</a:t>
            </a:r>
            <a:endParaRPr lang="pt-BR" dirty="0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51F2AF2E-11B5-4BAD-9028-A14A77A24091}"/>
              </a:ext>
            </a:extLst>
          </p:cNvPr>
          <p:cNvSpPr/>
          <p:nvPr/>
        </p:nvSpPr>
        <p:spPr>
          <a:xfrm>
            <a:off x="4271206" y="4476291"/>
            <a:ext cx="1044000" cy="792000"/>
          </a:xfrm>
          <a:prstGeom prst="rect">
            <a:avLst/>
          </a:prstGeom>
          <a:noFill/>
          <a:ln w="28575">
            <a:prstDash val="sysDash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CB7ECABA-57C2-41DA-B4AF-01802B246B3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676834"/>
      </p:ext>
    </p:extLst>
  </p:cSld>
  <p:clrMapOvr>
    <a:masterClrMapping/>
  </p:clrMapOvr>
  <p:transition advTm="98865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1" grpId="0" animBg="1"/>
    </p:bldLst>
  </p:timing>
  <p:extLst>
    <p:ext uri="{3A86A75C-4F4B-4683-9AE1-C65F6400EC91}">
      <p14:laserTraceLst xmlns:p14="http://schemas.microsoft.com/office/powerpoint/2010/main">
        <p14:tracePtLst>
          <p14:tracePt t="19904" x="6026150" y="4816475"/>
          <p14:tracePt t="19912" x="7669213" y="4441825"/>
          <p14:tracePt t="19952" x="7629525" y="4386263"/>
          <p14:tracePt t="20011" x="7629525" y="4378325"/>
          <p14:tracePt t="20021" x="7645400" y="4378325"/>
          <p14:tracePt t="20031" x="7716838" y="4378325"/>
          <p14:tracePt t="20037" x="7732713" y="4378325"/>
          <p14:tracePt t="20047" x="7740650" y="4378325"/>
          <p14:tracePt t="20111" x="7748588" y="4378325"/>
          <p14:tracePt t="20133" x="7756525" y="4378325"/>
          <p14:tracePt t="20153" x="7756525" y="4370388"/>
          <p14:tracePt t="20157" x="7748588" y="4362450"/>
          <p14:tracePt t="20168" x="7693025" y="4306888"/>
          <p14:tracePt t="20173" x="7637463" y="4273550"/>
          <p14:tracePt t="20184" x="7597775" y="4241800"/>
          <p14:tracePt t="20193" x="7485063" y="4154488"/>
          <p14:tracePt t="20198" x="7453313" y="4138613"/>
          <p14:tracePt t="20208" x="7397750" y="4090988"/>
          <p14:tracePt t="20214" x="7373938" y="4083050"/>
          <p14:tracePt t="20223" x="7350125" y="4067175"/>
          <p14:tracePt t="20229" x="7310438" y="4051300"/>
          <p14:tracePt t="20239" x="7294563" y="4027488"/>
          <p14:tracePt t="20251" x="7239000" y="4011613"/>
          <p14:tracePt t="20255" x="7223125" y="4003675"/>
          <p14:tracePt t="20266" x="7199313" y="3971925"/>
          <p14:tracePt t="20269" x="7183438" y="3971925"/>
          <p14:tracePt t="20279" x="7175500" y="3971925"/>
          <p14:tracePt t="20290" x="7135813" y="3948113"/>
          <p14:tracePt t="20295" x="7126288" y="3948113"/>
          <p14:tracePt t="20309" x="7118350" y="3948113"/>
          <p14:tracePt t="20325" x="7102475" y="3948113"/>
          <p14:tracePt t="20411" x="7102475" y="3938588"/>
          <p14:tracePt t="20432" x="7102475" y="3922713"/>
          <p14:tracePt t="20441" x="7102475" y="3906838"/>
          <p14:tracePt t="20448" x="7102475" y="3883025"/>
          <p14:tracePt t="20457" x="7110413" y="3883025"/>
          <p14:tracePt t="20503" x="7135813" y="3875088"/>
          <p14:tracePt t="20508" x="7151688" y="3867150"/>
          <p14:tracePt t="20514" x="7159625" y="3859213"/>
          <p14:tracePt t="20524" x="7175500" y="3843338"/>
          <p14:tracePt t="20527" x="7183438" y="3843338"/>
          <p14:tracePt t="20538" x="7199313" y="3819525"/>
          <p14:tracePt t="20548" x="7246938" y="3787775"/>
          <p14:tracePt t="20553" x="7246938" y="3779838"/>
          <p14:tracePt t="20564" x="7302500" y="3763963"/>
          <p14:tracePt t="20567" x="7342188" y="3740150"/>
          <p14:tracePt t="20578" x="7373938" y="3716338"/>
          <p14:tracePt t="20587" x="7526338" y="3684588"/>
          <p14:tracePt t="20594" x="7550150" y="3684588"/>
          <p14:tracePt t="20603" x="7629525" y="3684588"/>
          <p14:tracePt t="20610" x="7708900" y="3684588"/>
          <p14:tracePt t="20619" x="7780338" y="3668713"/>
          <p14:tracePt t="20630" x="7843838" y="3660775"/>
          <p14:tracePt t="20634" x="7859713" y="3660775"/>
          <p14:tracePt t="20643" x="7885113" y="3644900"/>
          <p14:tracePt t="20650" x="7908925" y="3629025"/>
          <p14:tracePt t="20660" x="7916863" y="3629025"/>
          <p14:tracePt t="20669" x="7964488" y="3621088"/>
          <p14:tracePt t="20680" x="7980363" y="3605213"/>
          <p14:tracePt t="20684" x="8004175" y="3605213"/>
          <p14:tracePt t="20689" x="8043863" y="3595688"/>
          <p14:tracePt t="20700" x="8067675" y="3587750"/>
          <p14:tracePt t="20710" x="8115300" y="3556000"/>
          <p14:tracePt t="20717" x="8123238" y="3556000"/>
          <p14:tracePt t="20726" x="8131175" y="3540125"/>
          <p14:tracePt t="20730" x="8139113" y="3532188"/>
          <p14:tracePt t="20739" x="8147050" y="3532188"/>
          <p14:tracePt t="20750" x="8170863" y="3516313"/>
          <p14:tracePt t="20759" x="8186738" y="3500438"/>
          <p14:tracePt t="20766" x="8194675" y="3492500"/>
          <p14:tracePt t="20769" x="8202613" y="3484563"/>
          <p14:tracePt t="20780" x="8243888" y="3468688"/>
          <p14:tracePt t="20790" x="8291513" y="3444875"/>
          <p14:tracePt t="20795" x="8299450" y="3444875"/>
          <p14:tracePt t="20805" x="8331200" y="3421063"/>
          <p14:tracePt t="20809" x="8347075" y="3413125"/>
          <p14:tracePt t="20821" x="8370888" y="3405188"/>
          <p14:tracePt t="20832" x="8418513" y="3381375"/>
          <p14:tracePt t="20835" x="8434388" y="3381375"/>
          <p14:tracePt t="20845" x="8434388" y="3373438"/>
          <p14:tracePt t="20852" x="8450263" y="3357563"/>
          <p14:tracePt t="20861" x="8458200" y="3349625"/>
          <p14:tracePt t="20871" x="8466138" y="3333750"/>
          <p14:tracePt t="20875" x="8474075" y="3325813"/>
          <p14:tracePt t="20885" x="8482013" y="3325813"/>
          <p14:tracePt t="20891" x="8482013" y="3317875"/>
          <p14:tracePt t="20901" x="8497888" y="3294063"/>
          <p14:tracePt t="20912" x="8529638" y="3221038"/>
          <p14:tracePt t="20917" x="8537575" y="3205163"/>
          <p14:tracePt t="20925" x="8553450" y="3157538"/>
          <p14:tracePt t="20932" x="8585200" y="3109913"/>
          <p14:tracePt t="20941" x="8593138" y="3086100"/>
          <p14:tracePt t="20951" x="8618538" y="3022600"/>
          <p14:tracePt t="20957" x="8626475" y="3014663"/>
          <p14:tracePt t="20971" x="8634413" y="2998788"/>
          <p14:tracePt t="20982" x="8650288" y="2990850"/>
          <p14:tracePt t="20991" x="8666163" y="2967038"/>
          <p14:tracePt t="21011" x="8674100" y="2959100"/>
          <p14:tracePt t="21031" x="8682038" y="2951163"/>
          <p14:tracePt t="21053" x="8689975" y="2943225"/>
          <p14:tracePt t="21067" x="8689975" y="2935288"/>
          <p14:tracePt t="21077" x="8689975" y="2927350"/>
          <p14:tracePt t="24124" x="8689975" y="2919413"/>
          <p14:tracePt t="24401" x="8689975" y="2901950"/>
          <p14:tracePt t="24407" x="8682038" y="2886075"/>
          <p14:tracePt t="24417" x="8618538" y="2862263"/>
          <p14:tracePt t="24427" x="8529638" y="2814638"/>
          <p14:tracePt t="24432" x="8505825" y="2806700"/>
          <p14:tracePt t="24441" x="8402638" y="2751138"/>
          <p14:tracePt t="24448" x="8394700" y="2751138"/>
          <p14:tracePt t="24457" x="8355013" y="2719388"/>
          <p14:tracePt t="24467" x="8347075" y="2719388"/>
          <p14:tracePt t="24471" x="8339138" y="2719388"/>
          <p14:tracePt t="24482" x="8275638" y="2711450"/>
          <p14:tracePt t="24487" x="8267700" y="2703513"/>
          <p14:tracePt t="24498" x="8170863" y="2679700"/>
          <p14:tracePt t="24508" x="8051800" y="2679700"/>
          <p14:tracePt t="24514" x="8027988" y="2679700"/>
          <p14:tracePt t="24523" x="7900988" y="2679700"/>
          <p14:tracePt t="24527" x="7835900" y="2679700"/>
          <p14:tracePt t="24537" x="7566025" y="2679700"/>
          <p14:tracePt t="24548" x="7381875" y="2679700"/>
          <p14:tracePt t="24554" x="7310438" y="2679700"/>
          <p14:tracePt t="24564" x="6991350" y="2679700"/>
          <p14:tracePt t="24567" x="6935788" y="2679700"/>
          <p14:tracePt t="24577" x="6688138" y="2679700"/>
          <p14:tracePt t="24587" x="6537325" y="2679700"/>
          <p14:tracePt t="24593" x="6465888" y="2679700"/>
          <p14:tracePt t="24604" x="6154738" y="2679700"/>
          <p14:tracePt t="24607" x="6059488" y="2679700"/>
          <p14:tracePt t="24619" x="5659438" y="2679700"/>
          <p14:tracePt t="24630" x="5421313" y="2727325"/>
          <p14:tracePt t="24633" x="5357813" y="2743200"/>
          <p14:tracePt t="24644" x="5086350" y="2743200"/>
          <p14:tracePt t="24650" x="5046663" y="2743200"/>
          <p14:tracePt t="24660" x="4806950" y="2767013"/>
          <p14:tracePt t="24669" x="4695825" y="2767013"/>
          <p14:tracePt t="24674" x="4648200" y="2767013"/>
          <p14:tracePt t="24684" x="4400550" y="2767013"/>
          <p14:tracePt t="24689" x="4352925" y="2767013"/>
          <p14:tracePt t="24699" x="4192588" y="2767013"/>
          <p14:tracePt t="24710" x="4152900" y="2735263"/>
          <p14:tracePt t="24714" x="4144963" y="2735263"/>
          <p14:tracePt t="24723" x="4081463" y="2711450"/>
          <p14:tracePt t="24730" x="4073525" y="2711450"/>
          <p14:tracePt t="24740" x="3994150" y="2647950"/>
          <p14:tracePt t="24750" x="3986213" y="2640013"/>
          <p14:tracePt t="24756" x="3978275" y="2632075"/>
          <p14:tracePt t="24767" x="3962400" y="2600325"/>
          <p14:tracePt t="24769" x="3962400" y="2584450"/>
          <p14:tracePt t="24780" x="3946525" y="2503488"/>
          <p14:tracePt t="24790" x="3930650" y="2471738"/>
          <p14:tracePt t="24795" x="3930650" y="2455863"/>
          <p14:tracePt t="24805" x="3914775" y="2360613"/>
          <p14:tracePt t="24809" x="3906838" y="2336800"/>
          <p14:tracePt t="24819" x="3883025" y="2241550"/>
          <p14:tracePt t="24830" x="3851275" y="2176463"/>
          <p14:tracePt t="24835" x="3843338" y="2128838"/>
          <p14:tracePt t="24845" x="3802063" y="2017713"/>
          <p14:tracePt t="24852" x="3778250" y="2001838"/>
          <p14:tracePt t="24862" x="3770313" y="1922463"/>
          <p14:tracePt t="24871" x="3770313" y="1898650"/>
          <p14:tracePt t="24876" x="3754438" y="1873250"/>
          <p14:tracePt t="24885" x="3746500" y="1841500"/>
          <p14:tracePt t="24892" x="3746500" y="1833563"/>
          <p14:tracePt t="24901" x="3738563" y="1793875"/>
          <p14:tracePt t="24911" x="3738563" y="1785938"/>
          <p14:tracePt t="24916" x="3730625" y="1770063"/>
          <p14:tracePt t="24925" x="3730625" y="1730375"/>
          <p14:tracePt t="24932" x="3722688" y="1722438"/>
          <p14:tracePt t="24941" x="3706813" y="1682750"/>
          <p14:tracePt t="24952" x="3706813" y="1658938"/>
          <p14:tracePt t="24962" x="3706813" y="1651000"/>
          <p14:tracePt t="24968" x="3706813" y="1643063"/>
          <p14:tracePt t="24972" x="3706813" y="1627188"/>
          <p14:tracePt t="24982" x="3698875" y="1619250"/>
          <p14:tracePt t="24991" x="3690938" y="1587500"/>
          <p14:tracePt t="25007" x="3690938" y="1579563"/>
          <p14:tracePt t="25011" x="3690938" y="1571625"/>
          <p14:tracePt t="25022" x="3690938" y="1555750"/>
          <p14:tracePt t="25032" x="3683000" y="1555750"/>
          <p14:tracePt t="25038" x="3683000" y="1530350"/>
          <p14:tracePt t="25048" x="3675063" y="1514475"/>
          <p14:tracePt t="25051" x="3675063" y="1506538"/>
          <p14:tracePt t="25061" x="3667125" y="1482725"/>
          <p14:tracePt t="25071" x="3651250" y="1458913"/>
          <p14:tracePt t="25084" x="3651250" y="1450975"/>
          <p14:tracePt t="25098" x="3651250" y="1443038"/>
          <p14:tracePt t="25107" x="3651250" y="1435100"/>
          <p14:tracePt t="25137" x="3651250" y="1427163"/>
          <p14:tracePt t="25167" x="3651250" y="1419225"/>
          <p14:tracePt t="25177" x="3643313" y="1403350"/>
          <p14:tracePt t="25188" x="3643313" y="1395413"/>
          <p14:tracePt t="25203" x="3643313" y="1387475"/>
          <p14:tracePt t="25219" x="3643313" y="1379538"/>
          <p14:tracePt t="25359" x="3635375" y="1379538"/>
          <p14:tracePt t="25551" x="3627438" y="1379538"/>
          <p14:tracePt t="25567" x="3619500" y="1379538"/>
          <p14:tracePt t="25572" x="3611563" y="1379538"/>
          <p14:tracePt t="25587" x="3611563" y="1387475"/>
          <p14:tracePt t="25611" x="3603625" y="1403350"/>
          <p14:tracePt t="25627" x="3603625" y="1419225"/>
          <p14:tracePt t="25637" x="3595688" y="1419225"/>
          <p14:tracePt t="25657" x="3595688" y="1427163"/>
          <p14:tracePt t="25667" x="3587750" y="1435100"/>
          <p14:tracePt t="25677" x="3587750" y="1443038"/>
          <p14:tracePt t="25688" x="3579813" y="1466850"/>
          <p14:tracePt t="25723" x="3579813" y="1474788"/>
          <p14:tracePt t="25733" x="3579813" y="1490663"/>
          <p14:tracePt t="25748" x="3579813" y="1498600"/>
          <p14:tracePt t="25764" x="3579813" y="1506538"/>
          <p14:tracePt t="25773" x="3579813" y="1522413"/>
          <p14:tracePt t="25781" x="3579813" y="1530350"/>
          <p14:tracePt t="25790" x="3579813" y="1538288"/>
          <p14:tracePt t="25803" x="3579813" y="1547813"/>
          <p14:tracePt t="25819" x="3579813" y="1555750"/>
          <p14:tracePt t="25831" x="3579813" y="1563688"/>
          <p14:tracePt t="25853" x="3579813" y="1579563"/>
          <p14:tracePt t="25864" x="3579813" y="1587500"/>
          <p14:tracePt t="25909" x="3571875" y="1595438"/>
          <p14:tracePt t="25919" x="3556000" y="1595438"/>
          <p14:tracePt t="25925" x="3540125" y="1587500"/>
          <p14:tracePt t="25936" x="3500438" y="1579563"/>
          <p14:tracePt t="25940" x="3484563" y="1563688"/>
          <p14:tracePt t="25949" x="3467100" y="1555750"/>
          <p14:tracePt t="25959" x="3459163" y="1555750"/>
          <p14:tracePt t="25967" x="3451225" y="1547813"/>
          <p14:tracePt t="25975" x="3435350" y="1538288"/>
          <p14:tracePt t="25986" x="3427413" y="1530350"/>
          <p14:tracePt t="25996" x="3419475" y="1530350"/>
          <p14:tracePt t="26001" x="3403600" y="1514475"/>
          <p14:tracePt t="26011" x="3395663" y="1514475"/>
          <p14:tracePt t="26021" x="3387725" y="1514475"/>
          <p14:tracePt t="26032" x="3379788" y="1506538"/>
          <p14:tracePt t="26046" x="3371850" y="1506538"/>
          <p14:tracePt t="26055" x="3363913" y="1498600"/>
          <p14:tracePt t="26066" x="3340100" y="1482725"/>
          <p14:tracePt t="26071" x="3332163" y="1482725"/>
          <p14:tracePt t="26083" x="3300413" y="1482725"/>
          <p14:tracePt t="26085" x="3284538" y="1474788"/>
          <p14:tracePt t="26096" x="3260725" y="1466850"/>
          <p14:tracePt t="26101" x="3252788" y="1466850"/>
          <p14:tracePt t="26111" x="3236913" y="1450975"/>
          <p14:tracePt t="26419" x="3236913" y="1458913"/>
          <p14:tracePt t="26423" x="3236913" y="1466850"/>
          <p14:tracePt t="26433" x="3236913" y="1490663"/>
          <p14:tracePt t="26444" x="3236913" y="1506538"/>
          <p14:tracePt t="26450" x="3236913" y="1530350"/>
          <p14:tracePt t="26459" x="3236913" y="1555750"/>
          <p14:tracePt t="26466" x="3236913" y="1587500"/>
          <p14:tracePt t="26475" x="3252788" y="1651000"/>
          <p14:tracePt t="26481" x="3252788" y="1674813"/>
          <p14:tracePt t="26489" x="3276600" y="1754188"/>
          <p14:tracePt t="26499" x="3276600" y="1770063"/>
          <p14:tracePt t="26505" x="3276600" y="1778000"/>
          <p14:tracePt t="26516" x="3300413" y="1865313"/>
          <p14:tracePt t="26519" x="3324225" y="1922463"/>
          <p14:tracePt t="26530" x="3355975" y="2041525"/>
          <p14:tracePt t="26540" x="3379788" y="2105025"/>
          <p14:tracePt t="26546" x="3387725" y="2136775"/>
          <p14:tracePt t="26555" x="3419475" y="2249488"/>
          <p14:tracePt t="26560" x="3427413" y="2265363"/>
          <p14:tracePt t="26569" x="3451225" y="2320925"/>
          <p14:tracePt t="26583" x="3451225" y="2336800"/>
          <p14:tracePt t="26585" x="3451225" y="2352675"/>
          <p14:tracePt t="26595" x="3467100" y="2384425"/>
          <p14:tracePt t="26601" x="3476625" y="2400300"/>
          <p14:tracePt t="26611" x="3476625" y="2432050"/>
          <p14:tracePt t="26621" x="3484563" y="2479675"/>
          <p14:tracePt t="26626" x="3484563" y="2495550"/>
          <p14:tracePt t="26635" x="3508375" y="2616200"/>
          <p14:tracePt t="26641" x="3508375" y="2647950"/>
          <p14:tracePt t="26652" x="3532188" y="2751138"/>
          <p14:tracePt t="26662" x="3540125" y="2854325"/>
          <p14:tracePt t="26666" x="3548063" y="2894013"/>
          <p14:tracePt t="26675" x="3611563" y="3054350"/>
          <p14:tracePt t="26683" x="3627438" y="3078163"/>
          <p14:tracePt t="26692" x="3746500" y="3244850"/>
          <p14:tracePt t="26701" x="3817938" y="3357563"/>
          <p14:tracePt t="26707" x="3875088" y="3421063"/>
          <p14:tracePt t="26717" x="4033838" y="3660775"/>
          <p14:tracePt t="26722" x="4073525" y="3700463"/>
          <p14:tracePt t="26733" x="4321175" y="3922713"/>
          <p14:tracePt t="26741" x="4416425" y="3995738"/>
          <p14:tracePt t="26748" x="4479925" y="4043363"/>
          <p14:tracePt t="26758" x="4846638" y="4273550"/>
          <p14:tracePt t="26761" x="4918075" y="4314825"/>
          <p14:tracePt t="26772" x="5334000" y="4584700"/>
          <p14:tracePt t="26783" x="5532438" y="4697413"/>
          <p14:tracePt t="26788" x="5627688" y="4729163"/>
          <p14:tracePt t="26798" x="5986463" y="4903788"/>
          <p14:tracePt t="26801" x="6051550" y="4919663"/>
          <p14:tracePt t="26814" x="6361113" y="5008563"/>
          <p14:tracePt t="26823" x="6497638" y="5016500"/>
          <p14:tracePt t="26827" x="6553200" y="5016500"/>
          <p14:tracePt t="26837" x="6792913" y="5064125"/>
          <p14:tracePt t="26844" x="6824663" y="5064125"/>
          <p14:tracePt t="26853" x="6951663" y="5064125"/>
          <p14:tracePt t="26864" x="7031038" y="5064125"/>
          <p14:tracePt t="26867" x="7062788" y="5072063"/>
          <p14:tracePt t="26877" x="7110413" y="5072063"/>
          <p14:tracePt t="26883" x="7126288" y="5072063"/>
          <p14:tracePt t="26900" x="7135813" y="5072063"/>
          <p14:tracePt t="26909" x="7159625" y="5072063"/>
          <p14:tracePt t="26919" x="7175500" y="5072063"/>
          <p14:tracePt t="26939" x="7191375" y="5072063"/>
          <p14:tracePt t="26949" x="7223125" y="5072063"/>
          <p14:tracePt t="26959" x="7262813" y="5072063"/>
          <p14:tracePt t="26969" x="7318375" y="5072063"/>
          <p14:tracePt t="26981" x="7334250" y="5072063"/>
          <p14:tracePt t="26990" x="7389813" y="5072063"/>
          <p14:tracePt t="26999" x="7413625" y="5072063"/>
          <p14:tracePt t="27005" x="7421563" y="5064125"/>
          <p14:tracePt t="27016" x="7461250" y="5064125"/>
          <p14:tracePt t="27019" x="7485063" y="5056188"/>
          <p14:tracePt t="27031" x="7534275" y="5024438"/>
          <p14:tracePt t="27041" x="7573963" y="5008563"/>
          <p14:tracePt t="27045" x="7597775" y="5000625"/>
          <p14:tracePt t="27055" x="7645400" y="4967288"/>
          <p14:tracePt t="27061" x="7653338" y="4951413"/>
          <p14:tracePt t="27071" x="7700963" y="4935538"/>
          <p14:tracePt t="27083" x="7716838" y="4919663"/>
          <p14:tracePt t="27085" x="7716838" y="4911725"/>
          <p14:tracePt t="27096" x="7748588" y="4903788"/>
          <p14:tracePt t="27101" x="7756525" y="4903788"/>
          <p14:tracePt t="27111" x="7772400" y="4887913"/>
          <p14:tracePt t="27122" x="7780338" y="4879975"/>
          <p14:tracePt t="27125" x="7780338" y="4872038"/>
          <p14:tracePt t="27135" x="7788275" y="4872038"/>
          <p14:tracePt t="27141" x="7796213" y="4864100"/>
          <p14:tracePt t="27257" x="7804150" y="4856163"/>
          <p14:tracePt t="27333" x="7812088" y="4848225"/>
          <p14:tracePt t="27353" x="7812088" y="4824413"/>
          <p14:tracePt t="27367" x="7812088" y="4816475"/>
          <p14:tracePt t="27433" x="7812088" y="4800600"/>
          <p14:tracePt t="28342" x="7812088" y="4792663"/>
          <p14:tracePt t="28347" x="7812088" y="4784725"/>
          <p14:tracePt t="28352" x="7796213" y="4784725"/>
          <p14:tracePt t="28362" x="7708900" y="4745038"/>
          <p14:tracePt t="28368" x="7700963" y="4745038"/>
          <p14:tracePt t="28377" x="7605713" y="4721225"/>
          <p14:tracePt t="28388" x="7485063" y="4689475"/>
          <p14:tracePt t="28391" x="7445375" y="4681538"/>
          <p14:tracePt t="28401" x="7231063" y="4489450"/>
          <p14:tracePt t="28407" x="7159625" y="4418013"/>
          <p14:tracePt t="28417" x="6735763" y="4035425"/>
          <p14:tracePt t="28427" x="6369050" y="3748088"/>
          <p14:tracePt t="28433" x="6242050" y="3660775"/>
          <p14:tracePt t="28443" x="5740400" y="3309938"/>
          <p14:tracePt t="28448" x="5611813" y="3228975"/>
          <p14:tracePt t="28457" x="5149850" y="2878138"/>
          <p14:tracePt t="28467" x="4870450" y="2679700"/>
          <p14:tracePt t="28474" x="4791075" y="2616200"/>
          <p14:tracePt t="28483" x="4519613" y="2352675"/>
          <p14:tracePt t="28488" x="4471988" y="2297113"/>
          <p14:tracePt t="28499" x="4289425" y="2128838"/>
          <p14:tracePt t="28510" x="4225925" y="2089150"/>
          <p14:tracePt t="28514" x="4192588" y="2049463"/>
          <p14:tracePt t="28523" x="4168775" y="2009775"/>
          <p14:tracePt t="28535" x="4137025" y="1985963"/>
          <p14:tracePt t="28539" x="4121150" y="1946275"/>
          <p14:tracePt t="28546" x="4113213" y="1938338"/>
          <p14:tracePt t="28555" x="4081463" y="1906588"/>
          <p14:tracePt t="28566" x="4065588" y="1873250"/>
          <p14:tracePt t="28569" x="4057650" y="1865313"/>
          <p14:tracePt t="28580" x="4033838" y="1841500"/>
          <p14:tracePt t="28589" x="4025900" y="1833563"/>
          <p14:tracePt t="28595" x="4017963" y="1801813"/>
          <p14:tracePt t="28605" x="4002088" y="1778000"/>
          <p14:tracePt t="28612" x="3986213" y="1770063"/>
          <p14:tracePt t="28621" x="3954463" y="1738313"/>
          <p14:tracePt t="28625" x="3946525" y="1738313"/>
          <p14:tracePt t="28635" x="3914775" y="1722438"/>
          <p14:tracePt t="28641" x="3890963" y="1706563"/>
          <p14:tracePt t="28651" x="3825875" y="1666875"/>
          <p14:tracePt t="28662" x="3746500" y="1627188"/>
          <p14:tracePt t="28667" x="3722688" y="1611313"/>
          <p14:tracePt t="28678" x="3667125" y="1563688"/>
          <p14:tracePt t="28683" x="3627438" y="1538288"/>
          <p14:tracePt t="28691" x="3556000" y="1474788"/>
          <p14:tracePt t="28701" x="3524250" y="1450975"/>
          <p14:tracePt t="28707" x="3492500" y="1443038"/>
          <p14:tracePt t="28717" x="3435350" y="1419225"/>
          <p14:tracePt t="28722" x="3419475" y="1419225"/>
          <p14:tracePt t="28733" x="3379788" y="1379538"/>
          <p14:tracePt t="28751" x="3371850" y="1371600"/>
          <p14:tracePt t="28757" x="3355975" y="1363663"/>
          <p14:tracePt t="29026" x="3363913" y="1379538"/>
          <p14:tracePt t="29030" x="3371850" y="1387475"/>
          <p14:tracePt t="29039" x="3395663" y="1403350"/>
          <p14:tracePt t="29045" x="3427413" y="1411288"/>
          <p14:tracePt t="29055" x="3524250" y="1474788"/>
          <p14:tracePt t="29066" x="3603625" y="1522413"/>
          <p14:tracePt t="29070" x="3635375" y="1530350"/>
          <p14:tracePt t="29080" x="3794125" y="1674813"/>
          <p14:tracePt t="29085" x="3817938" y="1674813"/>
          <p14:tracePt t="29096" x="3978275" y="1841500"/>
          <p14:tracePt t="29106" x="4089400" y="1946275"/>
          <p14:tracePt t="29112" x="4144963" y="1985963"/>
          <p14:tracePt t="29121" x="4368800" y="2233613"/>
          <p14:tracePt t="29126" x="4416425" y="2297113"/>
          <p14:tracePt t="29135" x="4806950" y="2767013"/>
          <p14:tracePt t="29146" x="5165725" y="3173413"/>
          <p14:tracePt t="29151" x="5292725" y="3309938"/>
          <p14:tracePt t="29162" x="5795963" y="3811588"/>
          <p14:tracePt t="29166" x="5875338" y="3883025"/>
          <p14:tracePt t="29176" x="6218238" y="4241800"/>
          <p14:tracePt t="29186" x="6384925" y="4410075"/>
          <p14:tracePt t="29191" x="6457950" y="4497388"/>
          <p14:tracePt t="29202" x="6640513" y="4697413"/>
          <p14:tracePt t="29205" x="6680200" y="4737100"/>
          <p14:tracePt t="29215" x="6800850" y="4848225"/>
          <p14:tracePt t="29227" x="6864350" y="4919663"/>
          <p14:tracePt t="29233" x="6872288" y="4919663"/>
          <p14:tracePt t="29241" x="6943725" y="5000625"/>
          <p14:tracePt t="29248" x="6959600" y="5016500"/>
          <p14:tracePt t="29257" x="7015163" y="5064125"/>
          <p14:tracePt t="29267" x="7038975" y="5080000"/>
          <p14:tracePt t="29287" x="7046913" y="5080000"/>
          <p14:tracePt t="29298" x="7046913" y="5087938"/>
          <p14:tracePt t="29307" x="7062788" y="5095875"/>
          <p14:tracePt t="29311" x="7070725" y="5095875"/>
          <p14:tracePt t="29321" x="7110413" y="5127625"/>
          <p14:tracePt t="29327" x="7118350" y="5127625"/>
          <p14:tracePt t="29339" x="7159625" y="5143500"/>
          <p14:tracePt t="29344" x="7175500" y="5151438"/>
          <p14:tracePt t="29354" x="7231063" y="5159375"/>
          <p14:tracePt t="29364" x="7262813" y="5167313"/>
          <p14:tracePt t="29380" x="7294563" y="5175250"/>
          <p14:tracePt t="29383" x="7310438" y="5175250"/>
          <p14:tracePt t="29393" x="7334250" y="5175250"/>
          <p14:tracePt t="29403" x="7358063" y="5175250"/>
          <p14:tracePt t="29410" x="7381875" y="5175250"/>
          <p14:tracePt t="29419" x="7437438" y="5175250"/>
          <p14:tracePt t="29423" x="7461250" y="5175250"/>
          <p14:tracePt t="29433" x="7534275" y="5175250"/>
          <p14:tracePt t="29444" x="7637463" y="5175250"/>
          <p14:tracePt t="29450" x="7669213" y="5175250"/>
          <p14:tracePt t="29459" x="7827963" y="5159375"/>
          <p14:tracePt t="29466" x="7859713" y="5143500"/>
          <p14:tracePt t="29475" x="8020050" y="5072063"/>
          <p14:tracePt t="29485" x="8115300" y="5008563"/>
          <p14:tracePt t="29489" x="8162925" y="4976813"/>
          <p14:tracePt t="29500" x="8259763" y="4935538"/>
          <p14:tracePt t="29506" x="8267700" y="4895850"/>
          <p14:tracePt t="29516" x="8291513" y="4848225"/>
          <p14:tracePt t="29525" x="8291513" y="4816475"/>
          <p14:tracePt t="29530" x="8291513" y="4800600"/>
          <p14:tracePt t="29539" x="8291513" y="4776788"/>
          <p14:tracePt t="29546" x="8291513" y="4760913"/>
          <p14:tracePt t="29555" x="8291513" y="4737100"/>
          <p14:tracePt t="29571" x="8291513" y="4729163"/>
          <p14:tracePt t="29591" x="8283575" y="4721225"/>
          <p14:tracePt t="29697" x="8275638" y="4713288"/>
          <p14:tracePt t="29717" x="8267700" y="4713288"/>
          <p14:tracePt t="29782" x="8251825" y="4713288"/>
          <p14:tracePt t="29797" x="8235950" y="4713288"/>
          <p14:tracePt t="29808" x="8210550" y="4713288"/>
          <p14:tracePt t="29814" x="8202613" y="4713288"/>
          <p14:tracePt t="29824" x="8178800" y="4713288"/>
          <p14:tracePt t="29827" x="8162925" y="4713288"/>
          <p14:tracePt t="29838" x="8131175" y="4713288"/>
          <p14:tracePt t="29848" x="8107363" y="4721225"/>
          <p14:tracePt t="29853" x="8083550" y="4721225"/>
          <p14:tracePt t="29864" x="8035925" y="4737100"/>
          <p14:tracePt t="29867" x="8027988" y="4737100"/>
          <p14:tracePt t="29878" x="8004175" y="4760913"/>
          <p14:tracePt t="29888" x="7996238" y="4784725"/>
          <p14:tracePt t="29898" x="7988300" y="4792663"/>
          <p14:tracePt t="29903" x="7972425" y="4800600"/>
          <p14:tracePt t="29939" x="7972425" y="4808538"/>
          <p14:tracePt t="29953" x="7972425" y="4816475"/>
          <p14:tracePt t="29964" x="7972425" y="4832350"/>
          <p14:tracePt t="29973" x="7972425" y="4840288"/>
          <p14:tracePt t="29983" x="7980363" y="4872038"/>
          <p14:tracePt t="29993" x="8004175" y="4895850"/>
          <p14:tracePt t="29999" x="8059738" y="4943475"/>
          <p14:tracePt t="30009" x="8162925" y="5000625"/>
          <p14:tracePt t="30014" x="8218488" y="5032375"/>
          <p14:tracePt t="30023" x="8370888" y="5087938"/>
          <p14:tracePt t="30030" x="8426450" y="5103813"/>
          <p14:tracePt t="30039" x="8602663" y="5159375"/>
          <p14:tracePt t="30051" x="8689975" y="5183188"/>
          <p14:tracePt t="30056" x="8801100" y="5214938"/>
          <p14:tracePt t="30066" x="8872538" y="5230813"/>
          <p14:tracePt t="30071" x="8896350" y="5238750"/>
          <p14:tracePt t="30083" x="8993188" y="5246688"/>
          <p14:tracePt t="30231" x="8985250" y="5246688"/>
          <p14:tracePt t="30241" x="8969375" y="5246688"/>
          <p14:tracePt t="30251" x="8951913" y="5246688"/>
          <p14:tracePt t="30257" x="8943975" y="5246688"/>
          <p14:tracePt t="30267" x="8904288" y="5246688"/>
          <p14:tracePt t="30283" x="8888413" y="5246688"/>
          <p14:tracePt t="35140" x="8864600" y="5246688"/>
          <p14:tracePt t="35146" x="8769350" y="5246688"/>
          <p14:tracePt t="35156" x="8697913" y="5254625"/>
          <p14:tracePt t="35165" x="8474075" y="5327650"/>
          <p14:tracePt t="35169" x="8410575" y="5335588"/>
          <p14:tracePt t="35180" x="8218488" y="5367338"/>
          <p14:tracePt t="35185" x="8075613" y="5391150"/>
          <p14:tracePt t="35196" x="7859713" y="5414963"/>
          <p14:tracePt t="35205" x="7358063" y="5518150"/>
          <p14:tracePt t="35212" x="7246938" y="5541963"/>
          <p14:tracePt t="35221" x="6959600" y="5621338"/>
          <p14:tracePt t="35226" x="6624638" y="5734050"/>
          <p14:tracePt t="35235" x="6289675" y="5829300"/>
          <p14:tracePt t="35246" x="5732463" y="6076950"/>
          <p14:tracePt t="35252" x="5627688" y="6108700"/>
          <p14:tracePt t="35262" x="5341938" y="6203950"/>
          <p14:tracePt t="35265" x="4943475" y="6323013"/>
          <p14:tracePt t="35275" x="4551363" y="6419850"/>
          <p14:tracePt t="35285" x="3922713" y="6602413"/>
          <p14:tracePt t="35291" x="3802063" y="6626225"/>
          <p14:tracePt t="35301" x="3476625" y="6673850"/>
          <p14:tracePt t="35306" x="3092450" y="6731000"/>
          <p14:tracePt t="35315" x="2709863" y="6810375"/>
          <p14:tracePt t="35706" x="71438" y="6419850"/>
          <p14:tracePt t="35710" x="119063" y="6411913"/>
          <p14:tracePt t="35719" x="150813" y="6411913"/>
          <p14:tracePt t="35730" x="207963" y="6411913"/>
          <p14:tracePt t="35735" x="215900" y="6396038"/>
          <p14:tracePt t="35746" x="239713" y="6388100"/>
          <p14:tracePt t="35749" x="247650" y="6388100"/>
          <p14:tracePt t="35759" x="255588" y="6388100"/>
          <p14:tracePt t="35769" x="279400" y="6380163"/>
          <p14:tracePt t="35785" x="287338" y="6372225"/>
          <p14:tracePt t="35791" x="311150" y="6372225"/>
          <p14:tracePt t="35801" x="342900" y="6364288"/>
          <p14:tracePt t="35807" x="390525" y="6364288"/>
          <p14:tracePt t="35817" x="438150" y="6356350"/>
          <p14:tracePt t="35828" x="558800" y="6356350"/>
          <p14:tracePt t="35832" x="574675" y="6356350"/>
          <p14:tracePt t="35842" x="638175" y="6356350"/>
          <p14:tracePt t="35848" x="701675" y="6338888"/>
          <p14:tracePt t="35857" x="741363" y="6330950"/>
          <p14:tracePt t="35867" x="812800" y="6315075"/>
          <p14:tracePt t="35871" x="828675" y="6315075"/>
          <p14:tracePt t="35882" x="876300" y="6291263"/>
          <p14:tracePt t="35887" x="900113" y="6291263"/>
          <p14:tracePt t="35898" x="917575" y="6283325"/>
          <p14:tracePt t="35907" x="941388" y="6267450"/>
          <p14:tracePt t="35917" x="949325" y="6267450"/>
          <p14:tracePt t="35923" x="957263" y="6259513"/>
          <p14:tracePt t="35927" x="965200" y="6259513"/>
          <p14:tracePt t="35937" x="965200" y="6243638"/>
          <p14:tracePt t="35948" x="1028700" y="6188075"/>
          <p14:tracePt t="35953" x="1036638" y="6188075"/>
          <p14:tracePt t="35964" x="1052513" y="6188075"/>
          <p14:tracePt t="35977" x="1092200" y="6180138"/>
          <p14:tracePt t="35987" x="1211263" y="6180138"/>
          <p14:tracePt t="35994" x="1227138" y="6180138"/>
          <p14:tracePt t="36003" x="1258888" y="6180138"/>
          <p14:tracePt t="36007" x="1339850" y="6180138"/>
          <p14:tracePt t="36020" x="1387475" y="6180138"/>
          <p14:tracePt t="36030" x="1466850" y="6180138"/>
          <p14:tracePt t="36039" x="1498600" y="6180138"/>
          <p14:tracePt t="36043" x="1506538" y="6180138"/>
          <p14:tracePt t="36049" x="1522413" y="6180138"/>
          <p14:tracePt t="36059" x="1554163" y="6180138"/>
          <p14:tracePt t="36069" x="1570038" y="6180138"/>
          <p14:tracePt t="36073" x="1593850" y="6196013"/>
          <p14:tracePt t="36084" x="1633538" y="6196013"/>
          <p14:tracePt t="36089" x="1666875" y="6211888"/>
          <p14:tracePt t="36099" x="1706563" y="6227763"/>
          <p14:tracePt t="36109" x="1793875" y="6235700"/>
          <p14:tracePt t="36114" x="1809750" y="6235700"/>
          <p14:tracePt t="36123" x="1841500" y="6251575"/>
          <p14:tracePt t="36130" x="1865313" y="6251575"/>
          <p14:tracePt t="36139" x="1889125" y="6259513"/>
          <p14:tracePt t="36150" x="1897063" y="6259513"/>
          <p14:tracePt t="36189" x="1905000" y="6259513"/>
          <p14:tracePt t="36196" x="1920875" y="6267450"/>
          <p14:tracePt t="36209" x="1936750" y="6283325"/>
          <p14:tracePt t="36219" x="1944688" y="6299200"/>
          <p14:tracePt t="36229" x="1968500" y="6323013"/>
          <p14:tracePt t="36235" x="1976438" y="6338888"/>
          <p14:tracePt t="36246" x="2017713" y="6388100"/>
          <p14:tracePt t="36251" x="2041525" y="6411913"/>
          <p14:tracePt t="36262" x="2089150" y="6427788"/>
          <p14:tracePt t="36271" x="2128838" y="6467475"/>
          <p14:tracePt t="36275" x="2144713" y="6483350"/>
          <p14:tracePt t="36285" x="2168525" y="6499225"/>
          <p14:tracePt t="36291" x="2184400" y="6515100"/>
          <p14:tracePt t="36301" x="2200275" y="6538913"/>
          <p14:tracePt t="36327" x="2216150" y="6562725"/>
          <p14:tracePt t="36423" x="2224088" y="6562725"/>
          <p14:tracePt t="36428" x="2239963" y="6562725"/>
          <p14:tracePt t="36444" x="2247900" y="6562725"/>
          <p14:tracePt t="36450" x="2255838" y="6562725"/>
          <p14:tracePt t="36453" x="2271713" y="6562725"/>
          <p14:tracePt t="36464" x="2287588" y="6546850"/>
          <p14:tracePt t="36469" x="2295525" y="6530975"/>
          <p14:tracePt t="36479" x="2319338" y="6523038"/>
          <p14:tracePt t="36485" x="2343150" y="6515100"/>
          <p14:tracePt t="36496" x="2359025" y="6507163"/>
          <p14:tracePt t="36501" x="2374900" y="6499225"/>
          <p14:tracePt t="36513" x="2384425" y="6491288"/>
          <p14:tracePt t="36522" x="2392363" y="6483350"/>
          <p14:tracePt t="36565" x="2392363" y="6475413"/>
          <p14:tracePt t="36601" x="2392363" y="6467475"/>
          <p14:tracePt t="36612" x="2392363" y="6459538"/>
          <p14:tracePt t="36637" x="2392363" y="6451600"/>
          <p14:tracePt t="36651" x="2392363" y="6443663"/>
          <p14:tracePt t="36688" x="2392363" y="6419850"/>
          <p14:tracePt t="36784" x="2384425" y="6403975"/>
          <p14:tracePt t="36829" x="2384425" y="6396038"/>
          <p14:tracePt t="36843" x="2374900" y="6396038"/>
          <p14:tracePt t="36849" x="2366963" y="6396038"/>
          <p14:tracePt t="36859" x="2351088" y="6396038"/>
          <p14:tracePt t="36864" x="2335213" y="6396038"/>
          <p14:tracePt t="36883" x="2327275" y="6396038"/>
          <p14:tracePt t="36897" x="2319338" y="6396038"/>
          <p14:tracePt t="37464" x="2311400" y="6396038"/>
          <p14:tracePt t="37798" x="2319338" y="6396038"/>
          <p14:tracePt t="37829" x="2327275" y="6411913"/>
          <p14:tracePt t="37834" x="2335213" y="6411913"/>
          <p14:tracePt t="37849" x="2351088" y="6419850"/>
          <p14:tracePt t="37896" x="2359025" y="6419850"/>
          <p14:tracePt t="37909" x="2359025" y="6411913"/>
          <p14:tracePt t="37915" x="2366963" y="6403975"/>
          <p14:tracePt t="37929" x="2366963" y="6396038"/>
          <p14:tracePt t="37946" x="2366963" y="6388100"/>
          <p14:tracePt t="37976" x="2366963" y="6380163"/>
          <p14:tracePt t="37995" x="2366963" y="6364288"/>
          <p14:tracePt t="38137" x="2384425" y="6364288"/>
          <p14:tracePt t="38151" x="2392363" y="6372225"/>
          <p14:tracePt t="38157" x="2392363" y="6380163"/>
          <p14:tracePt t="38162" x="2400300" y="6380163"/>
          <p14:tracePt t="38178" x="2408238" y="6380163"/>
          <p14:tracePt t="38187" x="2424113" y="6380163"/>
          <p14:tracePt t="38203" x="2432050" y="6388100"/>
          <p14:tracePt t="38214" x="2447925" y="6388100"/>
          <p14:tracePt t="38217" x="2463800" y="6388100"/>
          <p14:tracePt t="38227" x="2471738" y="6388100"/>
          <p14:tracePt t="38243" x="2479675" y="6388100"/>
          <p14:tracePt t="38253" x="2487613" y="6388100"/>
          <p14:tracePt t="38258" x="2495550" y="6388100"/>
          <p14:tracePt t="38267" x="2495550" y="6380163"/>
          <p14:tracePt t="38277" x="2495550" y="6356350"/>
          <p14:tracePt t="38283" x="2503488" y="6348413"/>
          <p14:tracePt t="38298" x="2503488" y="6338888"/>
          <p14:tracePt t="38307" x="2503488" y="6330950"/>
          <p14:tracePt t="38403" x="2503488" y="6356350"/>
          <p14:tracePt t="38414" x="2503488" y="6364288"/>
          <p14:tracePt t="38429" x="2503488" y="6372225"/>
          <p14:tracePt t="38439" x="2503488" y="6396038"/>
          <p14:tracePt t="38449" x="2503488" y="6403975"/>
          <p14:tracePt t="38455" x="2511425" y="6419850"/>
          <p14:tracePt t="38459" x="2519363" y="6419850"/>
          <p14:tracePt t="38469" x="2527300" y="6427788"/>
          <p14:tracePt t="38481" x="2535238" y="6435725"/>
          <p14:tracePt t="38489" x="2535238" y="6443663"/>
          <p14:tracePt t="38510" x="2543175" y="6443663"/>
          <p14:tracePt t="38520" x="2551113" y="6443663"/>
          <p14:tracePt t="38530" x="2559050" y="6443663"/>
          <p14:tracePt t="38535" x="2566988" y="6443663"/>
          <p14:tracePt t="38539" x="2574925" y="6443663"/>
          <p14:tracePt t="38551" x="2590800" y="6443663"/>
          <p14:tracePt t="38562" x="2598738" y="6443663"/>
          <p14:tracePt t="38575" x="2606675" y="6443663"/>
          <p14:tracePt t="38581" x="2614613" y="6443663"/>
          <p14:tracePt t="38591" x="2630488" y="6443663"/>
          <p14:tracePt t="38602" x="2646363" y="6443663"/>
          <p14:tracePt t="38605" x="2654300" y="6443663"/>
          <p14:tracePt t="38625" x="2662238" y="6435725"/>
          <p14:tracePt t="38635" x="2686050" y="6411913"/>
          <p14:tracePt t="38667" x="2693988" y="6403975"/>
          <p14:tracePt t="38697" x="2701925" y="6403975"/>
          <p14:tracePt t="38787" x="2701925" y="6411913"/>
          <p14:tracePt t="38843" x="2709863" y="6419850"/>
          <p14:tracePt t="38853" x="2717800" y="6419850"/>
          <p14:tracePt t="38867" x="2725738" y="6419850"/>
          <p14:tracePt t="38874" x="2733675" y="6419850"/>
          <p14:tracePt t="38884" x="2733675" y="6411913"/>
          <p14:tracePt t="38896" x="2741613" y="6411913"/>
          <p14:tracePt t="38899" x="2751138" y="6403975"/>
          <p14:tracePt t="38919" x="2751138" y="6396038"/>
          <p14:tracePt t="39075" x="2751138" y="6388100"/>
          <p14:tracePt t="39085" x="2751138" y="6380163"/>
          <p14:tracePt t="40365" x="2741613" y="6380163"/>
          <p14:tracePt t="40391" x="2733675" y="6380163"/>
          <p14:tracePt t="40397" x="2725738" y="6380163"/>
          <p14:tracePt t="40412" x="2717800" y="6380163"/>
          <p14:tracePt t="40422" x="2709863" y="6380163"/>
          <p14:tracePt t="40429" x="2686050" y="6380163"/>
          <p14:tracePt t="40438" x="2678113" y="6380163"/>
          <p14:tracePt t="40448" x="2646363" y="6380163"/>
          <p14:tracePt t="40451" x="2630488" y="6380163"/>
          <p14:tracePt t="40462" x="2598738" y="6388100"/>
          <p14:tracePt t="40467" x="2582863" y="6388100"/>
          <p14:tracePt t="40478" x="2551113" y="6388100"/>
          <p14:tracePt t="40488" x="2495550" y="6396038"/>
          <p14:tracePt t="40492" x="2487613" y="6396038"/>
          <p14:tracePt t="40501" x="2455863" y="6403975"/>
          <p14:tracePt t="40508" x="2408238" y="6403975"/>
          <p14:tracePt t="40518" x="2374900" y="6403975"/>
          <p14:tracePt t="40528" x="2335213" y="6403975"/>
          <p14:tracePt t="40533" x="2311400" y="6403975"/>
          <p14:tracePt t="40543" x="2263775" y="6403975"/>
          <p14:tracePt t="40547" x="2216150" y="6403975"/>
          <p14:tracePt t="40558" x="2168525" y="6403975"/>
          <p14:tracePt t="40567" x="2065338" y="6403975"/>
          <p14:tracePt t="40574" x="2041525" y="6403975"/>
          <p14:tracePt t="40583" x="1984375" y="6403975"/>
          <p14:tracePt t="40587" x="1912938" y="6396038"/>
          <p14:tracePt t="40597" x="1865313" y="6396038"/>
          <p14:tracePt t="40608" x="1754188" y="6338888"/>
          <p14:tracePt t="40614" x="1706563" y="6315075"/>
          <p14:tracePt t="40623" x="1641475" y="6283325"/>
          <p14:tracePt t="40630" x="1530350" y="6219825"/>
          <p14:tracePt t="40639" x="1458913" y="6164263"/>
          <p14:tracePt t="40650" x="1379538" y="6069013"/>
          <p14:tracePt t="40654" x="1331913" y="6029325"/>
          <p14:tracePt t="40665" x="1284288" y="5876925"/>
          <p14:tracePt t="40669" x="1258888" y="5781675"/>
          <p14:tracePt t="40681" x="1211263" y="5686425"/>
          <p14:tracePt t="40689" x="1187450" y="5565775"/>
          <p14:tracePt t="40694" x="1187450" y="5541963"/>
          <p14:tracePt t="40703" x="1187450" y="5462588"/>
          <p14:tracePt t="40710" x="1155700" y="5335588"/>
          <p14:tracePt t="40719" x="1139825" y="5175250"/>
          <p14:tracePt t="40731" x="1123950" y="4856163"/>
          <p14:tracePt t="40736" x="1123950" y="4800600"/>
          <p14:tracePt t="40746" x="1123950" y="4633913"/>
          <p14:tracePt t="40749" x="1100138" y="4449763"/>
          <p14:tracePt t="40759" x="1100138" y="4265613"/>
          <p14:tracePt t="40769" x="1100138" y="3811588"/>
          <p14:tracePt t="40775" x="1100138" y="3716338"/>
          <p14:tracePt t="40786" x="1131888" y="3508375"/>
          <p14:tracePt t="40789" x="1163638" y="3221038"/>
          <p14:tracePt t="40799" x="1163638" y="3006725"/>
          <p14:tracePt t="40810" x="1227138" y="2503488"/>
          <p14:tracePt t="40816" x="1227138" y="2416175"/>
          <p14:tracePt t="40825" x="1227138" y="2233613"/>
          <p14:tracePt t="40830" x="1227138" y="2089150"/>
          <p14:tracePt t="40840" x="1227138" y="1970088"/>
          <p14:tracePt t="40852" x="1227138" y="1746250"/>
          <p14:tracePt t="40856" x="1227138" y="1714500"/>
          <p14:tracePt t="40865" x="1227138" y="1619250"/>
          <p14:tracePt t="40872" x="1235075" y="1514475"/>
          <p14:tracePt t="40881" x="1250950" y="1411288"/>
          <p14:tracePt t="40897" x="1266825" y="1187450"/>
          <p14:tracePt t="40905" x="1292225" y="1068388"/>
          <p14:tracePt t="40912" x="1308100" y="965200"/>
          <p14:tracePt t="40921" x="1316038" y="869950"/>
          <p14:tracePt t="40931" x="1355725" y="773113"/>
          <p14:tracePt t="40936" x="1355725" y="749300"/>
          <p14:tracePt t="40945" x="1371600" y="693738"/>
          <p14:tracePt t="40951" x="1379538" y="669925"/>
          <p14:tracePt t="40962" x="1387475" y="661988"/>
          <p14:tracePt t="40971" x="1395413" y="646113"/>
          <p14:tracePt t="40979" x="1403350" y="638175"/>
          <p14:tracePt t="40991" x="1403350" y="630238"/>
          <p14:tracePt t="41083" x="1411288" y="630238"/>
          <p14:tracePt t="41093" x="1411288" y="646113"/>
          <p14:tracePt t="41097" x="1411288" y="669925"/>
          <p14:tracePt t="41108" x="1411288" y="693738"/>
          <p14:tracePt t="41113" x="1411288" y="757238"/>
          <p14:tracePt t="41124" x="1411288" y="862013"/>
          <p14:tracePt t="41133" x="1427163" y="1068388"/>
          <p14:tracePt t="41138" x="1427163" y="1092200"/>
          <p14:tracePt t="41147" x="1435100" y="1163638"/>
          <p14:tracePt t="41153" x="1458913" y="1300163"/>
          <p14:tracePt t="41164" x="1474788" y="1435100"/>
          <p14:tracePt t="41174" x="1538288" y="1714500"/>
          <p14:tracePt t="41179" x="1546225" y="1778000"/>
          <p14:tracePt t="41187" x="1570038" y="1898650"/>
          <p14:tracePt t="41194" x="1577975" y="2017713"/>
          <p14:tracePt t="41204" x="1577975" y="2136775"/>
          <p14:tracePt t="41214" x="1609725" y="2273300"/>
          <p14:tracePt t="41219" x="1609725" y="2297113"/>
          <p14:tracePt t="41230" x="1617663" y="2368550"/>
          <p14:tracePt t="41234" x="1641475" y="2447925"/>
          <p14:tracePt t="41243" x="1651000" y="2479675"/>
          <p14:tracePt t="41253" x="1658938" y="2584450"/>
          <p14:tracePt t="41259" x="1658938" y="2632075"/>
          <p14:tracePt t="41270" x="1658938" y="2679700"/>
          <p14:tracePt t="41274" x="1658938" y="2735263"/>
          <p14:tracePt t="41283" x="1658938" y="2814638"/>
          <p14:tracePt t="41293" x="1633538" y="2862263"/>
          <p14:tracePt t="41299" x="1625600" y="2886075"/>
          <p14:tracePt t="41349" x="1625600" y="2870200"/>
          <p14:tracePt t="41356" x="1625600" y="2814638"/>
          <p14:tracePt t="41365" x="1651000" y="2759075"/>
          <p14:tracePt t="41376" x="1674813" y="2592388"/>
          <p14:tracePt t="41381" x="1682750" y="2543175"/>
          <p14:tracePt t="41389" x="1706563" y="2455863"/>
          <p14:tracePt t="41396" x="1722438" y="2376488"/>
          <p14:tracePt t="41405" x="1730375" y="2241550"/>
          <p14:tracePt t="41415" x="1762125" y="1922463"/>
          <p14:tracePt t="41419" x="1778000" y="1857375"/>
          <p14:tracePt t="41431" x="1801813" y="1690688"/>
          <p14:tracePt t="41435" x="1825625" y="1522413"/>
          <p14:tracePt t="41445" x="1841500" y="1371600"/>
          <p14:tracePt t="41455" x="1857375" y="1100138"/>
          <p14:tracePt t="41462" x="1857375" y="1052513"/>
          <p14:tracePt t="41471" x="1857375" y="973138"/>
          <p14:tracePt t="41475" x="1857375" y="941388"/>
          <p14:tracePt t="41485" x="1857375" y="862013"/>
          <p14:tracePt t="41496" x="1857375" y="788988"/>
          <p14:tracePt t="41501" x="1857375" y="781050"/>
          <p14:tracePt t="41512" x="1857375" y="757238"/>
          <p14:tracePt t="41557" x="1857375" y="773113"/>
          <p14:tracePt t="41567" x="1857375" y="869950"/>
          <p14:tracePt t="41578" x="1833563" y="1036638"/>
          <p14:tracePt t="41582" x="1833563" y="1060450"/>
          <p14:tracePt t="41591" x="1833563" y="1163638"/>
          <p14:tracePt t="41598" x="1809750" y="1355725"/>
          <p14:tracePt t="41607" x="1793875" y="1603375"/>
          <p14:tracePt t="41617" x="1754188" y="2128838"/>
          <p14:tracePt t="41622" x="1754188" y="2200275"/>
          <p14:tracePt t="41631" x="1754188" y="2408238"/>
          <p14:tracePt t="41638" x="1754188" y="2566988"/>
          <p14:tracePt t="41647" x="1754188" y="2751138"/>
          <p14:tracePt t="41657" x="1754188" y="2967038"/>
          <p14:tracePt t="41663" x="1746250" y="2998788"/>
          <p14:tracePt t="41673" x="1722438" y="3078163"/>
          <p14:tracePt t="41679" x="1698625" y="3141663"/>
          <p14:tracePt t="41687" x="1690688" y="3173413"/>
          <p14:tracePt t="41697" x="1658938" y="3270250"/>
          <p14:tracePt t="41707" x="1651000" y="3286125"/>
          <p14:tracePt t="41757" x="1651000" y="3213100"/>
          <p14:tracePt t="41767" x="1651000" y="3109913"/>
          <p14:tracePt t="41779" x="1651000" y="2927350"/>
          <p14:tracePt t="41784" x="1651000" y="2862263"/>
          <p14:tracePt t="41793" x="1651000" y="2751138"/>
          <p14:tracePt t="41799" x="1651000" y="2600325"/>
          <p14:tracePt t="41809" x="1651000" y="2416175"/>
          <p14:tracePt t="41819" x="1651000" y="2057400"/>
          <p14:tracePt t="41826" x="1651000" y="1978025"/>
          <p14:tracePt t="41831" x="1651000" y="1778000"/>
          <p14:tracePt t="41841" x="1651000" y="1619250"/>
          <p14:tracePt t="41851" x="1651000" y="1371600"/>
          <p14:tracePt t="41856" x="1651000" y="1323975"/>
          <p14:tracePt t="41865" x="1651000" y="1220788"/>
          <p14:tracePt t="41872" x="1651000" y="1155700"/>
          <p14:tracePt t="41881" x="1651000" y="1147763"/>
          <p14:tracePt t="41892" x="1651000" y="1139825"/>
          <p14:tracePt t="41931" x="1651000" y="1187450"/>
          <p14:tracePt t="41937" x="1651000" y="1220788"/>
          <p14:tracePt t="41947" x="1651000" y="1308100"/>
          <p14:tracePt t="41951" x="1651000" y="1411288"/>
          <p14:tracePt t="41962" x="1651000" y="1563688"/>
          <p14:tracePt t="41971" x="1651000" y="1922463"/>
          <p14:tracePt t="41979" x="1651000" y="1993900"/>
          <p14:tracePt t="41987" x="1651000" y="2160588"/>
          <p14:tracePt t="41992" x="1674813" y="2344738"/>
          <p14:tracePt t="42003" x="1674813" y="2479675"/>
          <p14:tracePt t="42013" x="1674813" y="2632075"/>
          <p14:tracePt t="42018" x="1674813" y="2640013"/>
          <p14:tracePt t="42029" x="1674813" y="2679700"/>
          <p14:tracePt t="42033" x="1674813" y="2711450"/>
          <p14:tracePt t="42043" x="1674813" y="2719388"/>
          <p14:tracePt t="42053" x="1674813" y="2743200"/>
          <p14:tracePt t="42057" x="1674813" y="2751138"/>
          <p14:tracePt t="42067" x="1674813" y="2774950"/>
          <p14:tracePt t="42074" x="1674813" y="2782888"/>
          <p14:tracePt t="42094" x="1674813" y="2806700"/>
          <p14:tracePt t="42169" x="1658938" y="2806700"/>
          <p14:tracePt t="42174" x="1651000" y="2790825"/>
          <p14:tracePt t="42180" x="1641475" y="2774950"/>
          <p14:tracePt t="42194" x="1641475" y="2767013"/>
          <p14:tracePt t="42203" x="1666875" y="2759075"/>
          <p14:tracePt t="42213" x="1778000" y="2695575"/>
          <p14:tracePt t="42219" x="1801813" y="2687638"/>
          <p14:tracePt t="42231" x="1849438" y="2679700"/>
          <p14:tracePt t="42235" x="1881188" y="2671763"/>
          <p14:tracePt t="42246" x="1889125" y="2671763"/>
          <p14:tracePt t="42251" x="1897063" y="2663825"/>
          <p14:tracePt t="42301" x="1897063" y="2743200"/>
          <p14:tracePt t="42312" x="1849438" y="2943225"/>
          <p14:tracePt t="42315" x="1825625" y="3046413"/>
          <p14:tracePt t="42325" x="1817688" y="3317875"/>
          <p14:tracePt t="42332" x="1817688" y="3684588"/>
          <p14:tracePt t="42342" x="1841500" y="4027488"/>
          <p14:tracePt t="42352" x="1968500" y="4481513"/>
          <p14:tracePt t="42358" x="1976438" y="4560888"/>
          <p14:tracePt t="42367" x="2017713" y="4752975"/>
          <p14:tracePt t="42372" x="2049463" y="4951413"/>
          <p14:tracePt t="42381" x="2073275" y="5119688"/>
          <p14:tracePt t="42392" x="2144713" y="5454650"/>
          <p14:tracePt t="42398" x="2152650" y="5502275"/>
          <p14:tracePt t="42408" x="2192338" y="5621338"/>
          <p14:tracePt t="42412" x="2216150" y="5726113"/>
          <p14:tracePt t="42421" x="2247900" y="5837238"/>
          <p14:tracePt t="42434" x="2279650" y="5988050"/>
          <p14:tracePt t="42437" x="2279650" y="6013450"/>
          <p14:tracePt t="42448" x="2287588" y="6076950"/>
          <p14:tracePt t="42453" x="2287588" y="6092825"/>
          <p14:tracePt t="42464" x="2287588" y="6140450"/>
          <p14:tracePt t="42469" x="2287588" y="6164263"/>
          <p14:tracePt t="42480" x="2287588" y="6196013"/>
          <p14:tracePt t="42489" x="2287588" y="6227763"/>
          <p14:tracePt t="42494" x="2279650" y="6235700"/>
          <p14:tracePt t="42503" x="2263775" y="6259513"/>
          <p14:tracePt t="42509" x="2255838" y="6267450"/>
          <p14:tracePt t="42519" x="2232025" y="6283325"/>
          <p14:tracePt t="42531" x="2232025" y="6291263"/>
          <p14:tracePt t="42533" x="2216150" y="6299200"/>
          <p14:tracePt t="42543" x="2200275" y="6299200"/>
          <p14:tracePt t="42549" x="2184400" y="6323013"/>
          <p14:tracePt t="42560" x="2168525" y="6330950"/>
          <p14:tracePt t="42570" x="2136775" y="6348413"/>
          <p14:tracePt t="42581" x="2128838" y="6348413"/>
          <p14:tracePt t="42585" x="2120900" y="6356350"/>
          <p14:tracePt t="42589" x="2097088" y="6356350"/>
          <p14:tracePt t="42599" x="2057400" y="6356350"/>
          <p14:tracePt t="42609" x="2008188" y="6356350"/>
          <p14:tracePt t="42620" x="1992313" y="6356350"/>
          <p14:tracePt t="42625" x="1976438" y="6356350"/>
          <p14:tracePt t="42631" x="1968500" y="6356350"/>
          <p14:tracePt t="42641" x="1912938" y="6356350"/>
          <p14:tracePt t="42646" x="1873250" y="6356350"/>
          <p14:tracePt t="42655" x="1841500" y="6356350"/>
          <p14:tracePt t="42665" x="1785938" y="6348413"/>
          <p14:tracePt t="42671" x="1754188" y="6348413"/>
          <p14:tracePt t="42681" x="1698625" y="6307138"/>
          <p14:tracePt t="42688" x="1682750" y="6307138"/>
          <p14:tracePt t="42698" x="1658938" y="6307138"/>
          <p14:tracePt t="42708" x="1585913" y="6291263"/>
          <p14:tracePt t="42712" x="1577975" y="6291263"/>
          <p14:tracePt t="42721" x="1562100" y="6291263"/>
          <p14:tracePt t="42728" x="1554163" y="6291263"/>
          <p14:tracePt t="42737" x="1546225" y="6291263"/>
          <p14:tracePt t="42767" x="1538288" y="6283325"/>
          <p14:tracePt t="42778" x="1522413" y="6283325"/>
          <p14:tracePt t="42787" x="1498600" y="6243638"/>
          <p14:tracePt t="42813" x="1482725" y="6235700"/>
          <p14:tracePt t="42823" x="1466850" y="6219825"/>
          <p14:tracePt t="42833" x="1458913" y="6219825"/>
          <p14:tracePt t="42846" x="1458913" y="6211888"/>
          <p14:tracePt t="42849" x="1435100" y="6180138"/>
          <p14:tracePt t="42860" x="1435100" y="6156325"/>
          <p14:tracePt t="42865" x="1435100" y="6148388"/>
          <p14:tracePt t="42875" x="1427163" y="6108700"/>
          <p14:tracePt t="42894" x="1411288" y="6061075"/>
          <p14:tracePt t="42900" x="1411288" y="6013450"/>
          <p14:tracePt t="42905" x="1403350" y="6005513"/>
          <p14:tracePt t="42915" x="1403350" y="5995988"/>
          <p14:tracePt t="42921" x="1403350" y="5964238"/>
          <p14:tracePt t="42932" x="1403350" y="5948363"/>
          <p14:tracePt t="42941" x="1403350" y="5924550"/>
          <p14:tracePt t="42951" x="1403350" y="5916613"/>
          <p14:tracePt t="42962" x="1403350" y="5892800"/>
          <p14:tracePt t="42971" x="1403350" y="5884863"/>
          <p14:tracePt t="43269" x="1403350" y="5892800"/>
          <p14:tracePt t="43279" x="1403350" y="5900738"/>
          <p14:tracePt t="43284" x="1403350" y="5908675"/>
          <p14:tracePt t="43300" x="1403350" y="5916613"/>
          <p14:tracePt t="43309" x="1403350" y="5924550"/>
          <p14:tracePt t="43319" x="1403350" y="5932488"/>
          <p14:tracePt t="43323" x="1395413" y="5956300"/>
          <p14:tracePt t="43344" x="1387475" y="5972175"/>
          <p14:tracePt t="43359" x="1387475" y="5980113"/>
          <p14:tracePt t="43370" x="1387475" y="5995988"/>
          <p14:tracePt t="43380" x="1387475" y="6005513"/>
          <p14:tracePt t="43386" x="1387475" y="6013450"/>
          <p14:tracePt t="43389" x="1387475" y="6021388"/>
          <p14:tracePt t="43400" x="1387475" y="6037263"/>
          <p14:tracePt t="43405" x="1387475" y="6045200"/>
          <p14:tracePt t="43415" x="1379538" y="6069013"/>
          <p14:tracePt t="43425" x="1371600" y="6076950"/>
          <p14:tracePt t="43430" x="1371600" y="6092825"/>
          <p14:tracePt t="43440" x="1371600" y="6108700"/>
          <p14:tracePt t="43446" x="1371600" y="6116638"/>
          <p14:tracePt t="43455" x="1371600" y="6140450"/>
          <p14:tracePt t="43466" x="1331913" y="6172200"/>
          <p14:tracePt t="43475" x="1331913" y="6188075"/>
          <p14:tracePt t="43485" x="1331913" y="6211888"/>
          <p14:tracePt t="43496" x="1331913" y="6219825"/>
          <p14:tracePt t="43505" x="1331913" y="6235700"/>
          <p14:tracePt t="43512" x="1331913" y="6243638"/>
          <p14:tracePt t="43525" x="1331913" y="6275388"/>
          <p14:tracePt t="43545" x="1331913" y="6291263"/>
          <p14:tracePt t="43556" x="1331913" y="6299200"/>
          <p14:tracePt t="43562" x="1331913" y="6307138"/>
          <p14:tracePt t="43567" x="1331913" y="6315075"/>
          <p14:tracePt t="43578" x="1331913" y="6330950"/>
          <p14:tracePt t="43581" x="1331913" y="6338888"/>
          <p14:tracePt t="43591" x="1331913" y="6348413"/>
          <p14:tracePt t="43602" x="1331913" y="6364288"/>
          <p14:tracePt t="43623" x="1331913" y="6372225"/>
          <p14:tracePt t="43633" x="1331913" y="6380163"/>
          <p14:tracePt t="43644" x="1323975" y="6396038"/>
          <p14:tracePt t="43657" x="1323975" y="6403975"/>
          <p14:tracePt t="43667" x="1323975" y="6411913"/>
          <p14:tracePt t="43819" x="1339850" y="6411913"/>
          <p14:tracePt t="43824" x="1355725" y="6411913"/>
          <p14:tracePt t="43846" x="1387475" y="6411913"/>
          <p14:tracePt t="43850" x="1395413" y="6411913"/>
          <p14:tracePt t="43859" x="1411288" y="6411913"/>
          <p14:tracePt t="43865" x="1443038" y="6411913"/>
          <p14:tracePt t="43881" x="1482725" y="6411913"/>
          <p14:tracePt t="43896" x="1506538" y="6411913"/>
          <p14:tracePt t="43901" x="1546225" y="6411913"/>
          <p14:tracePt t="43905" x="1554163" y="6411913"/>
          <p14:tracePt t="43915" x="1625600" y="6411913"/>
          <p14:tracePt t="43921" x="1690688" y="6396038"/>
          <p14:tracePt t="43931" x="1754188" y="6380163"/>
          <p14:tracePt t="43942" x="1873250" y="6380163"/>
          <p14:tracePt t="43946" x="1897063" y="6372225"/>
          <p14:tracePt t="43955" x="1920875" y="6372225"/>
          <p14:tracePt t="43962" x="1944688" y="6364288"/>
          <p14:tracePt t="43971" x="1960563" y="6364288"/>
          <p14:tracePt t="43982" x="1976438" y="6364288"/>
          <p14:tracePt t="43991" x="1976438" y="6356350"/>
          <p14:tracePt t="44007" x="1984375" y="6356350"/>
          <p14:tracePt t="44012" x="1992313" y="6356350"/>
          <p14:tracePt t="44021" x="2000250" y="6348413"/>
          <p14:tracePt t="44028" x="2008188" y="6348413"/>
          <p14:tracePt t="44041" x="2017713" y="6338888"/>
          <p14:tracePt t="44051" x="2033588" y="6323013"/>
          <p14:tracePt t="44062" x="2041525" y="6323013"/>
          <p14:tracePt t="44067" x="2049463" y="6323013"/>
          <p14:tracePt t="44083" x="2057400" y="6323013"/>
          <p14:tracePt t="44093" x="2081213" y="6323013"/>
          <p14:tracePt t="44103" x="2089150" y="6323013"/>
          <p14:tracePt t="44345" x="2081213" y="6315075"/>
          <p14:tracePt t="44356" x="2065338" y="6299200"/>
          <p14:tracePt t="44365" x="2057400" y="6299200"/>
          <p14:tracePt t="44376" x="2041525" y="6291263"/>
          <p14:tracePt t="44385" x="2000250" y="6243638"/>
          <p14:tracePt t="44389" x="2000250" y="6235700"/>
          <p14:tracePt t="44400" x="1992313" y="6219825"/>
          <p14:tracePt t="44405" x="1976438" y="6203950"/>
          <p14:tracePt t="44416" x="1968500" y="6180138"/>
          <p14:tracePt t="44425" x="1968500" y="6164263"/>
          <p14:tracePt t="44431" x="1944688" y="6148388"/>
          <p14:tracePt t="44441" x="1944688" y="6132513"/>
          <p14:tracePt t="44446" x="1944688" y="6100763"/>
          <p14:tracePt t="44456" x="1920875" y="6076950"/>
          <p14:tracePt t="44466" x="1912938" y="6029325"/>
          <p14:tracePt t="44471" x="1897063" y="6013450"/>
          <p14:tracePt t="44483" x="1889125" y="6005513"/>
          <p14:tracePt t="44490" x="1889125" y="5995988"/>
          <p14:tracePt t="44495" x="1873250" y="5980113"/>
          <p14:tracePt t="44503" x="1865313" y="5964238"/>
          <p14:tracePt t="44514" x="1849438" y="5948363"/>
          <p14:tracePt t="44520" x="1841500" y="5940425"/>
          <p14:tracePt t="44531" x="1833563" y="5932488"/>
          <p14:tracePt t="44535" x="1833563" y="5924550"/>
          <p14:tracePt t="44547" x="1817688" y="5924550"/>
          <p14:tracePt t="44556" x="1793875" y="5908675"/>
          <p14:tracePt t="44565" x="1785938" y="5908675"/>
          <p14:tracePt t="44575" x="1754188" y="5884863"/>
          <p14:tracePt t="44585" x="1738313" y="5884863"/>
          <p14:tracePt t="44592" x="1706563" y="5868988"/>
          <p14:tracePt t="44601" x="1658938" y="5868988"/>
          <p14:tracePt t="44612" x="1625600" y="5868988"/>
          <p14:tracePt t="44615" x="1601788" y="5861050"/>
          <p14:tracePt t="44625" x="1562100" y="5861050"/>
          <p14:tracePt t="44631" x="1506538" y="5861050"/>
          <p14:tracePt t="44642" x="1474788" y="5861050"/>
          <p14:tracePt t="44651" x="1427163" y="5853113"/>
          <p14:tracePt t="44662" x="1419225" y="5853113"/>
          <p14:tracePt t="44667" x="1411288" y="5853113"/>
          <p14:tracePt t="44671" x="1379538" y="5853113"/>
          <p14:tracePt t="44682" x="1355725" y="5853113"/>
          <p14:tracePt t="44691" x="1331913" y="5853113"/>
          <p14:tracePt t="44697" x="1316038" y="5853113"/>
          <p14:tracePt t="44707" x="1300163" y="5853113"/>
          <p14:tracePt t="44712" x="1284288" y="5853113"/>
          <p14:tracePt t="44721" x="1235075" y="5853113"/>
          <p14:tracePt t="44732" x="1187450" y="5853113"/>
          <p14:tracePt t="44737" x="1163638" y="5853113"/>
          <p14:tracePt t="44747" x="1123950" y="5868988"/>
          <p14:tracePt t="44751" x="1084263" y="5868988"/>
          <p14:tracePt t="44763" x="1044575" y="5892800"/>
          <p14:tracePt t="44773" x="996950" y="5908675"/>
          <p14:tracePt t="44778" x="981075" y="5916613"/>
          <p14:tracePt t="44787" x="933450" y="5924550"/>
          <p14:tracePt t="44795" x="908050" y="5932488"/>
          <p14:tracePt t="44803" x="892175" y="5932488"/>
          <p14:tracePt t="44814" x="844550" y="5972175"/>
          <p14:tracePt t="44823" x="836613" y="5980113"/>
          <p14:tracePt t="44828" x="828675" y="5980113"/>
          <p14:tracePt t="44833" x="820738" y="5995988"/>
          <p14:tracePt t="44844" x="796925" y="5995988"/>
          <p14:tracePt t="44853" x="781050" y="6005513"/>
          <p14:tracePt t="44858" x="773113" y="6005513"/>
          <p14:tracePt t="44867" x="765175" y="6013450"/>
          <p14:tracePt t="44883" x="765175" y="6021388"/>
          <p14:tracePt t="44894" x="749300" y="6045200"/>
          <p14:tracePt t="44912" x="749300" y="6061075"/>
          <p14:tracePt t="44914" x="741363" y="6061075"/>
          <p14:tracePt t="44923" x="741363" y="6076950"/>
          <p14:tracePt t="44933" x="741363" y="6108700"/>
          <p14:tracePt t="44939" x="733425" y="6116638"/>
          <p14:tracePt t="44949" x="733425" y="6132513"/>
          <p14:tracePt t="44954" x="733425" y="6172200"/>
          <p14:tracePt t="44963" x="733425" y="6196013"/>
          <p14:tracePt t="44974" x="733425" y="6251575"/>
          <p14:tracePt t="44979" x="733425" y="6267450"/>
          <p14:tracePt t="44989" x="757238" y="6307138"/>
          <p14:tracePt t="44996" x="804863" y="6372225"/>
          <p14:tracePt t="45005" x="844550" y="6403975"/>
          <p14:tracePt t="45015" x="900113" y="6475413"/>
          <p14:tracePt t="45019" x="925513" y="6491288"/>
          <p14:tracePt t="45031" x="949325" y="6507163"/>
          <p14:tracePt t="45035" x="996950" y="6546850"/>
          <p14:tracePt t="45046" x="1052513" y="6562725"/>
          <p14:tracePt t="45056" x="1116013" y="6586538"/>
          <p14:tracePt t="45060" x="1139825" y="6586538"/>
          <p14:tracePt t="45069" x="1171575" y="6610350"/>
          <p14:tracePt t="45075" x="1227138" y="6634163"/>
          <p14:tracePt t="45086" x="1258888" y="6642100"/>
          <p14:tracePt t="45097" x="1323975" y="6650038"/>
          <p14:tracePt t="45100" x="1331913" y="6650038"/>
          <p14:tracePt t="45112" x="1363663" y="6650038"/>
          <p14:tracePt t="45115" x="1403350" y="6650038"/>
          <p14:tracePt t="45125" x="1435100" y="6650038"/>
          <p14:tracePt t="45136" x="1490663" y="6650038"/>
          <p14:tracePt t="45141" x="1514475" y="6650038"/>
          <p14:tracePt t="45151" x="1538288" y="6650038"/>
          <p14:tracePt t="45155" x="1554163" y="6650038"/>
          <p14:tracePt t="45165" x="1585913" y="6642100"/>
          <p14:tracePt t="45176" x="1609725" y="6618288"/>
          <p14:tracePt t="45181" x="1617663" y="6618288"/>
          <p14:tracePt t="45191" x="1633538" y="6602413"/>
          <p14:tracePt t="45197" x="1651000" y="6586538"/>
          <p14:tracePt t="45208" x="1651000" y="6578600"/>
          <p14:tracePt t="45212" x="1658938" y="6578600"/>
          <p14:tracePt t="45223" x="1690688" y="6554788"/>
          <p14:tracePt t="45233" x="1730375" y="6515100"/>
          <p14:tracePt t="45237" x="1730375" y="6507163"/>
          <p14:tracePt t="45247" x="1746250" y="6483350"/>
          <p14:tracePt t="45253" x="1754188" y="6467475"/>
          <p14:tracePt t="45264" x="1762125" y="6443663"/>
          <p14:tracePt t="45273" x="1778000" y="6388100"/>
          <p14:tracePt t="45278" x="1778000" y="6372225"/>
          <p14:tracePt t="45287" x="1785938" y="6356350"/>
          <p14:tracePt t="45294" x="1785938" y="6323013"/>
          <p14:tracePt t="45303" x="1785938" y="6291263"/>
          <p14:tracePt t="45314" x="1785938" y="6235700"/>
          <p14:tracePt t="45323" x="1785938" y="6219825"/>
          <p14:tracePt t="45328" x="1785938" y="6203950"/>
          <p14:tracePt t="45333" x="1785938" y="6156325"/>
          <p14:tracePt t="45344" x="1785938" y="6132513"/>
          <p14:tracePt t="45353" x="1785938" y="6124575"/>
          <p14:tracePt t="45360" x="1785938" y="6100763"/>
          <p14:tracePt t="45369" x="1785938" y="6084888"/>
          <p14:tracePt t="45373" x="1785938" y="6061075"/>
          <p14:tracePt t="45390" x="1778000" y="6053138"/>
          <p14:tracePt t="45395" x="1778000" y="6037263"/>
          <p14:tracePt t="45409" x="1754188" y="6021388"/>
          <p14:tracePt t="45423" x="1746250" y="6013450"/>
          <p14:tracePt t="45433" x="1730375" y="6005513"/>
          <p14:tracePt t="45439" x="1730375" y="5995988"/>
          <p14:tracePt t="45449" x="1714500" y="5988050"/>
          <p14:tracePt t="45456" x="1674813" y="5940425"/>
          <p14:tracePt t="45466" x="1625600" y="5932488"/>
          <p14:tracePt t="45476" x="1546225" y="5892800"/>
          <p14:tracePt t="45481" x="1530350" y="5892800"/>
          <p14:tracePt t="45490" x="1498600" y="5876925"/>
          <p14:tracePt t="45496" x="1458913" y="5837238"/>
          <p14:tracePt t="45505" x="1371600" y="5781675"/>
          <p14:tracePt t="45516" x="1266825" y="5741988"/>
          <p14:tracePt t="45519" x="1243013" y="5741988"/>
          <p14:tracePt t="45530" x="1179513" y="5710238"/>
          <p14:tracePt t="45536" x="1139825" y="5710238"/>
          <p14:tracePt t="45547" x="1076325" y="5710238"/>
          <p14:tracePt t="45556" x="989013" y="5702300"/>
          <p14:tracePt t="45560" x="973138" y="5702300"/>
          <p14:tracePt t="45571" x="925513" y="5686425"/>
          <p14:tracePt t="45575" x="900113" y="5686425"/>
          <p14:tracePt t="45585" x="876300" y="5686425"/>
          <p14:tracePt t="45596" x="852488" y="5686425"/>
          <p14:tracePt t="45602" x="828675" y="5686425"/>
          <p14:tracePt t="45612" x="820738" y="5686425"/>
          <p14:tracePt t="45615" x="788988" y="5686425"/>
          <p14:tracePt t="45625" x="765175" y="5694363"/>
          <p14:tracePt t="45636" x="741363" y="5726113"/>
          <p14:tracePt t="45642" x="741363" y="5734050"/>
          <p14:tracePt t="45652" x="741363" y="5781675"/>
          <p14:tracePt t="45655" x="717550" y="5837238"/>
          <p14:tracePt t="45666" x="717550" y="5868988"/>
          <p14:tracePt t="45676" x="717550" y="5956300"/>
          <p14:tracePt t="45682" x="717550" y="6005513"/>
          <p14:tracePt t="45691" x="717550" y="6084888"/>
          <p14:tracePt t="45698" x="717550" y="6140450"/>
          <p14:tracePt t="45707" x="749300" y="6219825"/>
          <p14:tracePt t="45717" x="820738" y="6348413"/>
          <p14:tracePt t="45722" x="852488" y="6388100"/>
          <p14:tracePt t="45731" x="908050" y="6451600"/>
          <p14:tracePt t="45737" x="981075" y="6538913"/>
          <p14:tracePt t="45747" x="1036638" y="6594475"/>
          <p14:tracePt t="45757" x="1131888" y="6691313"/>
          <p14:tracePt t="45762" x="1147763" y="6699250"/>
          <p14:tracePt t="45772" x="1203325" y="6731000"/>
          <p14:tracePt t="45778" x="1274763" y="6762750"/>
          <p14:tracePt t="45787" x="1323975" y="6770688"/>
          <p14:tracePt t="45797" x="1450975" y="6778625"/>
          <p14:tracePt t="45803" x="1506538" y="6794500"/>
          <p14:tracePt t="45814" x="1577975" y="6794500"/>
          <p14:tracePt t="45818" x="1651000" y="6794500"/>
          <p14:tracePt t="45828" x="1746250" y="6794500"/>
          <p14:tracePt t="45837" x="1817688" y="6794500"/>
          <p14:tracePt t="45845" x="1833563" y="6794500"/>
          <p14:tracePt t="45853" x="1849438" y="6762750"/>
          <p14:tracePt t="45857" x="1865313" y="6754813"/>
          <p14:tracePt t="45867" x="1865313" y="6731000"/>
          <p14:tracePt t="45878" x="1865313" y="6707188"/>
          <p14:tracePt t="45887" x="1865313" y="6699250"/>
          <p14:tracePt t="45907" x="1865313" y="6691313"/>
          <p14:tracePt t="45959" x="1881188" y="6673850"/>
          <p14:tracePt t="45984" x="1889125" y="6673850"/>
          <p14:tracePt t="45989" x="1897063" y="6673850"/>
          <p14:tracePt t="45999" x="1912938" y="6673850"/>
          <p14:tracePt t="46003" x="1928813" y="6673850"/>
          <p14:tracePt t="46013" x="1952625" y="6673850"/>
          <p14:tracePt t="46020" x="1968500" y="6673850"/>
          <p14:tracePt t="46029" x="2017713" y="6665913"/>
          <p14:tracePt t="46039" x="2033588" y="6650038"/>
          <p14:tracePt t="46055" x="2041525" y="6642100"/>
          <p14:tracePt t="46059" x="2057400" y="6626225"/>
          <p14:tracePt t="46069" x="2065338" y="6626225"/>
          <p14:tracePt t="46079" x="2089150" y="6602413"/>
          <p14:tracePt t="46096" x="2097088" y="6594475"/>
          <p14:tracePt t="46099" x="2105025" y="6586538"/>
          <p14:tracePt t="46109" x="2112963" y="6586538"/>
          <p14:tracePt t="46119" x="2136775" y="6578600"/>
          <p14:tracePt t="46126" x="2152650" y="6562725"/>
          <p14:tracePt t="46135" x="2168525" y="6554788"/>
          <p14:tracePt t="46139" x="2184400" y="6530975"/>
          <p14:tracePt t="46151" x="2200275" y="6523038"/>
          <p14:tracePt t="46161" x="2224088" y="6507163"/>
          <p14:tracePt t="46166" x="2239963" y="6499225"/>
          <p14:tracePt t="46175" x="2255838" y="6491288"/>
          <p14:tracePt t="46181" x="2279650" y="6491288"/>
          <p14:tracePt t="46191" x="2295525" y="6467475"/>
          <p14:tracePt t="46202" x="2303463" y="6467475"/>
          <p14:tracePt t="46205" x="2311400" y="6451600"/>
          <p14:tracePt t="46221" x="2319338" y="6443663"/>
          <p14:tracePt t="46245" x="2327275" y="6435725"/>
          <p14:tracePt t="46261" x="2343150" y="6427788"/>
          <p14:tracePt t="46272" x="2343150" y="6419850"/>
          <p14:tracePt t="46281" x="2359025" y="6419850"/>
          <p14:tracePt t="46287" x="2366963" y="6403975"/>
          <p14:tracePt t="46297" x="2374900" y="6396038"/>
          <p14:tracePt t="46301" x="2408238" y="6396038"/>
          <p14:tracePt t="46317" x="2408238" y="6388100"/>
          <p14:tracePt t="46337" x="2416175" y="6388100"/>
          <p14:tracePt t="46377" x="2424113" y="6388100"/>
          <p14:tracePt t="46383" x="2432050" y="6388100"/>
          <p14:tracePt t="46394" x="2439988" y="6388100"/>
          <p14:tracePt t="46403" x="2447925" y="6388100"/>
          <p14:tracePt t="46417" x="2463800" y="6388100"/>
          <p14:tracePt t="46428" x="2471738" y="6388100"/>
          <p14:tracePt t="46539" x="2479675" y="6388100"/>
          <p14:tracePt t="46563" x="2463800" y="6403975"/>
          <p14:tracePt t="46570" x="2455863" y="6403975"/>
          <p14:tracePt t="46579" x="2432050" y="6411913"/>
          <p14:tracePt t="46583" x="2374900" y="6419850"/>
          <p14:tracePt t="46595" x="2343150" y="6419850"/>
          <p14:tracePt t="46603" x="2271713" y="6419850"/>
          <p14:tracePt t="46609" x="2247900" y="6419850"/>
          <p14:tracePt t="46619" x="2208213" y="6419850"/>
          <p14:tracePt t="46626" x="2160588" y="6419850"/>
          <p14:tracePt t="46636" x="2112963" y="6419850"/>
          <p14:tracePt t="46646" x="2057400" y="6419850"/>
          <p14:tracePt t="46650" x="2049463" y="6419850"/>
          <p14:tracePt t="46659" x="2025650" y="6419850"/>
          <p14:tracePt t="46665" x="1992313" y="6419850"/>
          <p14:tracePt t="46791" x="1992313" y="6427788"/>
          <p14:tracePt t="46801" x="1992313" y="6435725"/>
          <p14:tracePt t="46806" x="2025650" y="6451600"/>
          <p14:tracePt t="46812" x="2033588" y="6451600"/>
          <p14:tracePt t="46821" x="2097088" y="6467475"/>
          <p14:tracePt t="46825" x="2128838" y="6483350"/>
          <p14:tracePt t="46838" x="2192338" y="6499225"/>
          <p14:tracePt t="46847" x="2303463" y="6507163"/>
          <p14:tracePt t="46851" x="2311400" y="6507163"/>
          <p14:tracePt t="46862" x="2359025" y="6507163"/>
          <p14:tracePt t="46867" x="2392363" y="6507163"/>
          <p14:tracePt t="46878" x="2408238" y="6507163"/>
          <p14:tracePt t="46895" x="2432050" y="6507163"/>
          <p14:tracePt t="46912" x="2439988" y="6507163"/>
          <p14:tracePt t="46969" x="2447925" y="6507163"/>
          <p14:tracePt t="47069" x="2447925" y="6491288"/>
          <p14:tracePt t="47079" x="2439988" y="6491288"/>
          <p14:tracePt t="47095" x="2416175" y="6491288"/>
          <p14:tracePt t="47105" x="2359025" y="6491288"/>
          <p14:tracePt t="47110" x="2343150" y="6491288"/>
          <p14:tracePt t="47119" x="2311400" y="6491288"/>
          <p14:tracePt t="47126" x="2279650" y="6491288"/>
          <p14:tracePt t="47135" x="2255838" y="6491288"/>
          <p14:tracePt t="47146" x="2216150" y="6491288"/>
          <p14:tracePt t="47151" x="2208213" y="6491288"/>
          <p14:tracePt t="47162" x="2184400" y="6491288"/>
          <p14:tracePt t="47182" x="2176463" y="6491288"/>
          <p14:tracePt t="47782" x="2144713" y="6491288"/>
          <p14:tracePt t="47787" x="2120900" y="6491288"/>
          <p14:tracePt t="47797" x="2065338" y="6491288"/>
          <p14:tracePt t="47803" x="1976438" y="6491288"/>
          <p14:tracePt t="47813" x="1873250" y="6475413"/>
          <p14:tracePt t="47817" x="1793875" y="6475413"/>
          <p14:tracePt t="47828" x="1690688" y="6475413"/>
          <p14:tracePt t="47838" x="1538288" y="6467475"/>
          <p14:tracePt t="47844" x="1506538" y="6467475"/>
          <p14:tracePt t="47853" x="1443038" y="6467475"/>
          <p14:tracePt t="47857" x="1363663" y="6467475"/>
          <p14:tracePt t="47868" x="1292225" y="6467475"/>
          <p14:tracePt t="47879" x="1187450" y="6451600"/>
          <p14:tracePt t="47883" x="1163638" y="6451600"/>
          <p14:tracePt t="47895" x="1139825" y="6451600"/>
          <p14:tracePt t="47899" x="1100138" y="6451600"/>
          <p14:tracePt t="47909" x="1076325" y="6451600"/>
          <p14:tracePt t="47919" x="1068388" y="6451600"/>
          <p14:tracePt t="47924" x="1052513" y="6451600"/>
          <p14:tracePt t="47999" x="1044575" y="6451600"/>
          <p14:tracePt t="48015" x="1036638" y="6451600"/>
          <p14:tracePt t="48039" x="1028700" y="6451600"/>
          <p14:tracePt t="48045" x="1020763" y="6451600"/>
          <p14:tracePt t="48055" x="989013" y="6451600"/>
          <p14:tracePt t="48059" x="941388" y="6451600"/>
          <p14:tracePt t="48070" x="900113" y="6451600"/>
          <p14:tracePt t="48079" x="852488" y="6451600"/>
          <p14:tracePt t="48089" x="804863" y="6451600"/>
          <p14:tracePt t="48096" x="796925" y="6451600"/>
          <p14:tracePt t="48101" x="788988" y="6451600"/>
          <p14:tracePt t="48112" x="773113" y="6451600"/>
          <p14:tracePt t="48195" x="765175" y="6451600"/>
          <p14:tracePt t="48202" x="757238" y="6451600"/>
          <p14:tracePt t="48317" x="765175" y="6451600"/>
          <p14:tracePt t="48328" x="773113" y="6451600"/>
          <p14:tracePt t="48337" x="781050" y="6451600"/>
          <p14:tracePt t="48344" x="781050" y="6443663"/>
          <p14:tracePt t="48353" x="788988" y="6443663"/>
          <p14:tracePt t="48357" x="796925" y="6435725"/>
          <p14:tracePt t="48367" x="796925" y="6427788"/>
          <p14:tracePt t="48378" x="804863" y="6411913"/>
          <p14:tracePt t="48423" x="812800" y="6411913"/>
          <p14:tracePt t="48437" x="812800" y="6403975"/>
          <p14:tracePt t="48449" x="812800" y="6396038"/>
          <p14:tracePt t="48483" x="812800" y="6388100"/>
          <p14:tracePt t="48519" x="812800" y="6380163"/>
          <p14:tracePt t="48715" x="820738" y="6380163"/>
          <p14:tracePt t="48722" x="836613" y="6396038"/>
          <p14:tracePt t="48731" x="844550" y="6427788"/>
          <p14:tracePt t="48735" x="852488" y="6451600"/>
          <p14:tracePt t="48746" x="860425" y="6467475"/>
          <p14:tracePt t="48755" x="884238" y="6499225"/>
          <p14:tracePt t="48763" x="892175" y="6515100"/>
          <p14:tracePt t="48771" x="900113" y="6523038"/>
          <p14:tracePt t="48776" x="917575" y="6562725"/>
          <p14:tracePt t="48791" x="933450" y="6578600"/>
          <p14:tracePt t="48797" x="933450" y="6586538"/>
          <p14:tracePt t="48801" x="941388" y="6594475"/>
          <p14:tracePt t="48817" x="949325" y="6594475"/>
          <p14:tracePt t="48837" x="965200" y="6610350"/>
          <p14:tracePt t="48847" x="973138" y="6610350"/>
          <p14:tracePt t="48852" x="981075" y="6634163"/>
          <p14:tracePt t="48867" x="989013" y="6642100"/>
          <p14:tracePt t="48878" x="1012825" y="6642100"/>
          <p14:tracePt t="48881" x="1028700" y="6657975"/>
          <p14:tracePt t="48895" x="1044575" y="6657975"/>
          <p14:tracePt t="48897" x="1068388" y="6665913"/>
          <p14:tracePt t="48907" x="1092200" y="6665913"/>
          <p14:tracePt t="48917" x="1123950" y="6673850"/>
          <p14:tracePt t="48924" x="1131888" y="6673850"/>
          <p14:tracePt t="48933" x="1155700" y="6673850"/>
          <p14:tracePt t="48938" x="1179513" y="6673850"/>
          <p14:tracePt t="48947" x="1203325" y="6673850"/>
          <p14:tracePt t="48957" x="1243013" y="6673850"/>
          <p14:tracePt t="48963" x="1250950" y="6673850"/>
          <p14:tracePt t="48973" x="1266825" y="6665913"/>
          <p14:tracePt t="48978" x="1292225" y="6657975"/>
          <p14:tracePt t="48987" x="1308100" y="6618288"/>
          <p14:tracePt t="48997" x="1323975" y="6602413"/>
          <p14:tracePt t="49003" x="1331913" y="6602413"/>
          <p14:tracePt t="49013" x="1339850" y="6586538"/>
          <p14:tracePt t="49017" x="1347788" y="6554788"/>
          <p14:tracePt t="49030" x="1347788" y="6538913"/>
          <p14:tracePt t="49039" x="1355725" y="6515100"/>
          <p14:tracePt t="49044" x="1355725" y="6491288"/>
          <p14:tracePt t="49053" x="1363663" y="6475413"/>
          <p14:tracePt t="49060" x="1363663" y="6467475"/>
          <p14:tracePt t="49069" x="1363663" y="6459538"/>
          <p14:tracePt t="49079" x="1363663" y="6451600"/>
          <p14:tracePt t="49090" x="1363663" y="6443663"/>
          <p14:tracePt t="49099" x="1363663" y="6427788"/>
          <p14:tracePt t="49240" x="1363663" y="6419850"/>
          <p14:tracePt t="49245" x="1363663" y="6411913"/>
          <p14:tracePt t="49281" x="1363663" y="6403975"/>
          <p14:tracePt t="49563" x="1355725" y="6403975"/>
          <p14:tracePt t="49599" x="1339850" y="6403975"/>
          <p14:tracePt t="49891" x="1323975" y="6403975"/>
          <p14:tracePt t="49935" x="1316038" y="6403975"/>
          <p14:tracePt t="49971" x="1300163" y="6403975"/>
          <p14:tracePt t="49997" x="1292225" y="6403975"/>
          <p14:tracePt t="50022" x="1284288" y="6403975"/>
          <p14:tracePt t="50124" x="1274763" y="6396038"/>
          <p14:tracePt t="50133" x="1274763" y="6356350"/>
          <p14:tracePt t="50144" x="1274763" y="6251575"/>
          <p14:tracePt t="50147" x="1274763" y="6227763"/>
          <p14:tracePt t="50157" x="1274763" y="6140450"/>
          <p14:tracePt t="50163" x="1274763" y="6005513"/>
          <p14:tracePt t="50173" x="1274763" y="5670550"/>
          <p14:tracePt t="50183" x="1274763" y="4943475"/>
          <p14:tracePt t="50189" x="1274763" y="4856163"/>
          <p14:tracePt t="50199" x="1284288" y="4624388"/>
          <p14:tracePt t="50203" x="1331913" y="4362450"/>
          <p14:tracePt t="50213" x="1379538" y="4154488"/>
          <p14:tracePt t="50223" x="1443038" y="3652838"/>
          <p14:tracePt t="50230" x="1450975" y="3595688"/>
          <p14:tracePt t="50240" x="1458913" y="3429000"/>
          <p14:tracePt t="50244" x="1474788" y="3278188"/>
          <p14:tracePt t="50253" x="1482725" y="3157538"/>
          <p14:tracePt t="50263" x="1514475" y="3014663"/>
          <p14:tracePt t="50270" x="1514475" y="2998788"/>
          <p14:tracePt t="50280" x="1522413" y="2951163"/>
          <p14:tracePt t="50283" x="1546225" y="2935288"/>
          <p14:tracePt t="50296" x="1554163" y="2901950"/>
          <p14:tracePt t="50305" x="1562100" y="2886075"/>
          <p14:tracePt t="50369" x="1570038" y="2878138"/>
          <p14:tracePt t="50379" x="1570038" y="2870200"/>
          <p14:tracePt t="50389" x="1577975" y="2862263"/>
          <p14:tracePt t="50399" x="1585913" y="2862263"/>
          <p14:tracePt t="50406" x="1593850" y="2838450"/>
          <p14:tracePt t="50415" x="1601788" y="2822575"/>
          <p14:tracePt t="50425" x="1617663" y="2798763"/>
          <p14:tracePt t="50431" x="1617663" y="2790825"/>
          <p14:tracePt t="50442" x="1633538" y="2759075"/>
          <p14:tracePt t="50446" x="1633538" y="2751138"/>
          <p14:tracePt t="50456" x="1641475" y="2735263"/>
          <p14:tracePt t="50465" x="1651000" y="2687638"/>
          <p14:tracePt t="50471" x="1658938" y="2671763"/>
          <p14:tracePt t="50481" x="1658938" y="2647950"/>
          <p14:tracePt t="50485" x="1658938" y="2640013"/>
          <p14:tracePt t="50496" x="1658938" y="2608263"/>
          <p14:tracePt t="50506" x="1658938" y="2600325"/>
          <p14:tracePt t="50512" x="1674813" y="2592388"/>
          <p14:tracePt t="50522" x="1682750" y="2576513"/>
          <p14:tracePt t="50527" x="1682750" y="2559050"/>
          <p14:tracePt t="50537" x="1682750" y="2543175"/>
          <p14:tracePt t="50547" x="1682750" y="2527300"/>
          <p14:tracePt t="50562" x="1682750" y="2519363"/>
          <p14:tracePt t="50568" x="1682750" y="2495550"/>
          <p14:tracePt t="50578" x="1682750" y="2479675"/>
          <p14:tracePt t="50587" x="1674813" y="2463800"/>
          <p14:tracePt t="50592" x="1674813" y="2455863"/>
          <p14:tracePt t="50601" x="1666875" y="2447925"/>
          <p14:tracePt t="50608" x="1658938" y="2424113"/>
          <p14:tracePt t="50627" x="1651000" y="2408238"/>
          <p14:tracePt t="50631" x="1651000" y="2400300"/>
          <p14:tracePt t="50647" x="1641475" y="2384425"/>
          <p14:tracePt t="50667" x="1633538" y="2384425"/>
          <p14:tracePt t="50683" x="1625600" y="2368550"/>
          <p14:tracePt t="50694" x="1609725" y="2360613"/>
          <p14:tracePt t="50707" x="1585913" y="2352675"/>
          <p14:tracePt t="50717" x="1570038" y="2352675"/>
          <p14:tracePt t="50729" x="1538288" y="2352675"/>
          <p14:tracePt t="50739" x="1530350" y="2352675"/>
          <p14:tracePt t="50744" x="1514475" y="2352675"/>
          <p14:tracePt t="50755" x="1490663" y="2352675"/>
          <p14:tracePt t="50765" x="1482725" y="2352675"/>
          <p14:tracePt t="50769" x="1474788" y="2352675"/>
          <p14:tracePt t="50780" x="1458913" y="2352675"/>
          <p14:tracePt t="50785" x="1443038" y="2360613"/>
          <p14:tracePt t="50796" x="1419225" y="2360613"/>
          <p14:tracePt t="50805" x="1395413" y="2368550"/>
          <p14:tracePt t="50810" x="1387475" y="2376488"/>
          <p14:tracePt t="50819" x="1379538" y="2384425"/>
          <p14:tracePt t="50825" x="1363663" y="2384425"/>
          <p14:tracePt t="50835" x="1355725" y="2384425"/>
          <p14:tracePt t="50846" x="1323975" y="2432050"/>
          <p14:tracePt t="50856" x="1316038" y="2439988"/>
          <p14:tracePt t="50861" x="1292225" y="2447925"/>
          <p14:tracePt t="50866" x="1284288" y="2455863"/>
          <p14:tracePt t="50876" x="1274763" y="2487613"/>
          <p14:tracePt t="50886" x="1258888" y="2519363"/>
          <p14:tracePt t="50895" x="1258888" y="2535238"/>
          <p14:tracePt t="50901" x="1250950" y="2584450"/>
          <p14:tracePt t="50905" x="1243013" y="2608263"/>
          <p14:tracePt t="50915" x="1243013" y="2640013"/>
          <p14:tracePt t="50927" x="1227138" y="2711450"/>
          <p14:tracePt t="50941" x="1227138" y="2767013"/>
          <p14:tracePt t="50958" x="1227138" y="2790825"/>
          <p14:tracePt t="50962" x="1243013" y="2838450"/>
          <p14:tracePt t="50973" x="1266825" y="2862263"/>
          <p14:tracePt t="50978" x="1331913" y="2870200"/>
          <p14:tracePt t="50989" x="1379538" y="2894013"/>
          <p14:tracePt t="50999" x="1458913" y="2919413"/>
          <p14:tracePt t="51004" x="1482725" y="2927350"/>
          <p14:tracePt t="51013" x="1530350" y="2927350"/>
          <p14:tracePt t="51019" x="1593850" y="2935288"/>
          <p14:tracePt t="51029" x="1651000" y="2935288"/>
          <p14:tracePt t="51040" x="1754188" y="2935288"/>
          <p14:tracePt t="51044" x="1770063" y="2935288"/>
          <p14:tracePt t="51053" x="1825625" y="2935288"/>
          <p14:tracePt t="51061" x="1873250" y="2935288"/>
          <p14:tracePt t="51069" x="1905000" y="2935288"/>
          <p14:tracePt t="51080" x="1976438" y="2927350"/>
          <p14:tracePt t="51083" x="1992313" y="2909888"/>
          <p14:tracePt t="51094" x="2041525" y="2886075"/>
          <p14:tracePt t="51099" x="2081213" y="2862263"/>
          <p14:tracePt t="51111" x="2105025" y="2822575"/>
          <p14:tracePt t="51119" x="2152650" y="2751138"/>
          <p14:tracePt t="51125" x="2168525" y="2727325"/>
          <p14:tracePt t="51135" x="2184400" y="2695575"/>
          <p14:tracePt t="51139" x="2184400" y="2616200"/>
          <p14:tracePt t="51150" x="2192338" y="2584450"/>
          <p14:tracePt t="51161" x="2208213" y="2495550"/>
          <p14:tracePt t="51165" x="2208213" y="2479675"/>
          <p14:tracePt t="51175" x="2208213" y="2416175"/>
          <p14:tracePt t="51179" x="2168525" y="2352675"/>
          <p14:tracePt t="51190" x="2144713" y="2312988"/>
          <p14:tracePt t="51199" x="2073275" y="2249488"/>
          <p14:tracePt t="51206" x="2057400" y="2241550"/>
          <p14:tracePt t="51215" x="2033588" y="2224088"/>
          <p14:tracePt t="51221" x="1976438" y="2208213"/>
          <p14:tracePt t="51232" x="1952625" y="2200275"/>
          <p14:tracePt t="51241" x="1912938" y="2176463"/>
          <p14:tracePt t="51247" x="1889125" y="2176463"/>
          <p14:tracePt t="51257" x="1809750" y="2176463"/>
          <p14:tracePt t="51263" x="1793875" y="2176463"/>
          <p14:tracePt t="51272" x="1762125" y="2176463"/>
          <p14:tracePt t="51278" x="1730375" y="2176463"/>
          <p14:tracePt t="51288" x="1674813" y="2176463"/>
          <p14:tracePt t="51298" x="1577975" y="2200275"/>
          <p14:tracePt t="51301" x="1562100" y="2200275"/>
          <p14:tracePt t="51312" x="1530350" y="2224088"/>
          <p14:tracePt t="51317" x="1522413" y="2273300"/>
          <p14:tracePt t="51327" x="1466850" y="2312988"/>
          <p14:tracePt t="51338" x="1411288" y="2368550"/>
          <p14:tracePt t="51346" x="1403350" y="2376488"/>
          <p14:tracePt t="51350" x="1387475" y="2392363"/>
          <p14:tracePt t="51361" x="1371600" y="2424113"/>
          <p14:tracePt t="51369" x="1355725" y="2479675"/>
          <p14:tracePt t="51375" x="1355725" y="2495550"/>
          <p14:tracePt t="51385" x="1339850" y="2519363"/>
          <p14:tracePt t="51389" x="1339850" y="2535238"/>
          <p14:tracePt t="51400" x="1339850" y="2551113"/>
          <p14:tracePt t="51411" x="1339850" y="2592388"/>
          <p14:tracePt t="51415" x="1339850" y="2600325"/>
          <p14:tracePt t="51425" x="1339850" y="2616200"/>
          <p14:tracePt t="51429" x="1339850" y="2647950"/>
          <p14:tracePt t="51441" x="1339850" y="2679700"/>
          <p14:tracePt t="51452" x="1339850" y="2703513"/>
          <p14:tracePt t="51455" x="1339850" y="2711450"/>
          <p14:tracePt t="51465" x="1339850" y="2735263"/>
          <p14:tracePt t="51471" x="1347788" y="2743200"/>
          <p14:tracePt t="51482" x="1347788" y="2751138"/>
          <p14:tracePt t="51491" x="1347788" y="2774950"/>
          <p14:tracePt t="51505" x="1347788" y="2798763"/>
          <p14:tracePt t="51591" x="1347788" y="2806700"/>
          <p14:tracePt t="51601" x="1347788" y="2814638"/>
          <p14:tracePt t="51612" x="1347788" y="2822575"/>
          <p14:tracePt t="51617" x="1347788" y="2830513"/>
          <p14:tracePt t="51628" x="1347788" y="2862263"/>
          <p14:tracePt t="51632" x="1347788" y="2870200"/>
          <p14:tracePt t="51644" x="1347788" y="2894013"/>
          <p14:tracePt t="51647" x="1347788" y="2943225"/>
          <p14:tracePt t="51658" x="1355725" y="2974975"/>
          <p14:tracePt t="51669" x="1379538" y="3054350"/>
          <p14:tracePt t="51673" x="1379538" y="3062288"/>
          <p14:tracePt t="51683" x="1379538" y="3078163"/>
          <p14:tracePt t="51689" x="1379538" y="3117850"/>
          <p14:tracePt t="51700" x="1379538" y="3141663"/>
          <p14:tracePt t="51711" x="1379538" y="3189288"/>
          <p14:tracePt t="51713" x="1379538" y="3197225"/>
          <p14:tracePt t="51743" x="1379538" y="3205163"/>
          <p14:tracePt t="51996" x="1323975" y="3197225"/>
          <p14:tracePt t="52005" x="1300163" y="3181350"/>
          <p14:tracePt t="52011" x="1266825" y="3157538"/>
          <p14:tracePt t="52021" x="1250950" y="3141663"/>
          <p14:tracePt t="53231" x="1347788" y="3157538"/>
          <p14:tracePt t="53237" x="1371600" y="3181350"/>
          <p14:tracePt t="53248" x="1466850" y="3213100"/>
          <p14:tracePt t="53252" x="1546225" y="3213100"/>
          <p14:tracePt t="53262" x="1617663" y="3221038"/>
          <p14:tracePt t="53272" x="1722438" y="3221038"/>
          <p14:tracePt t="53278" x="1738313" y="3221038"/>
          <p14:tracePt t="53287" x="1785938" y="3228975"/>
          <p14:tracePt t="53294" x="1817688" y="3228975"/>
          <p14:tracePt t="53304" x="1889125" y="3236913"/>
          <p14:tracePt t="53314" x="1984375" y="3278188"/>
          <p14:tracePt t="53317" x="2017713" y="3286125"/>
          <p14:tracePt t="53328" x="2065338" y="3286125"/>
          <p14:tracePt t="53333" x="2097088" y="3294063"/>
          <p14:tracePt t="53344" x="2112963" y="3294063"/>
          <p14:tracePt t="53354" x="2120900" y="3294063"/>
          <p14:tracePt t="53367" x="2128838" y="3294063"/>
          <p14:tracePt t="53373" x="2136775" y="3294063"/>
          <p14:tracePt t="53383" x="2152650" y="3302000"/>
          <p14:tracePt t="53394" x="2176463" y="3302000"/>
          <p14:tracePt t="53399" x="2192338" y="3302000"/>
          <p14:tracePt t="53410" x="2224088" y="3302000"/>
          <p14:tracePt t="53413" x="2263775" y="3302000"/>
          <p14:tracePt t="53423" x="2303463" y="3302000"/>
          <p14:tracePt t="53433" x="2366963" y="3302000"/>
          <p14:tracePt t="53439" x="2384425" y="3302000"/>
          <p14:tracePt t="53449" x="2439988" y="3302000"/>
          <p14:tracePt t="53456" x="2447925" y="3302000"/>
          <p14:tracePt t="53465" x="2471738" y="3302000"/>
          <p14:tracePt t="53470" x="2511425" y="3302000"/>
          <p14:tracePt t="53479" x="2543175" y="3302000"/>
          <p14:tracePt t="53489" x="2574925" y="3309938"/>
          <p14:tracePt t="53495" x="2590800" y="3309938"/>
          <p14:tracePt t="53506" x="2622550" y="3317875"/>
          <p14:tracePt t="53512" x="2646363" y="3325813"/>
          <p14:tracePt t="53522" x="2670175" y="3325813"/>
          <p14:tracePt t="53531" x="2693988" y="3333750"/>
          <p14:tracePt t="53536" x="2701925" y="3333750"/>
          <p14:tracePt t="53545" x="2709863" y="3349625"/>
          <p14:tracePt t="53777" x="2701925" y="3349625"/>
          <p14:tracePt t="53787" x="2686050" y="3341688"/>
          <p14:tracePt t="53794" x="2670175" y="3341688"/>
          <p14:tracePt t="53803" x="2638425" y="3341688"/>
          <p14:tracePt t="53814" x="2551113" y="3317875"/>
          <p14:tracePt t="53817" x="2519363" y="3309938"/>
          <p14:tracePt t="53828" x="2471738" y="3309938"/>
          <p14:tracePt t="53833" x="2400300" y="3309938"/>
          <p14:tracePt t="53844" x="2303463" y="3302000"/>
          <p14:tracePt t="53854" x="2144713" y="3286125"/>
          <p14:tracePt t="53860" x="2081213" y="3286125"/>
          <p14:tracePt t="53869" x="1960563" y="3236913"/>
          <p14:tracePt t="53873" x="1881188" y="3228975"/>
          <p14:tracePt t="53884" x="1809750" y="3205163"/>
          <p14:tracePt t="53894" x="1730375" y="3205163"/>
          <p14:tracePt t="53899" x="1722438" y="3205163"/>
          <p14:tracePt t="53911" x="1682750" y="3197225"/>
          <p14:tracePt t="53913" x="1658938" y="3197225"/>
          <p14:tracePt t="53933" x="1651000" y="3197225"/>
          <p14:tracePt t="53989" x="1641475" y="3197225"/>
          <p14:tracePt t="53995" x="1633538" y="3197225"/>
          <p14:tracePt t="54007" x="1625600" y="3197225"/>
          <p14:tracePt t="54011" x="1617663" y="3197225"/>
          <p14:tracePt t="54021" x="1609725" y="3197225"/>
          <p14:tracePt t="54037" x="1593850" y="3197225"/>
          <p14:tracePt t="54173" x="1585913" y="3189288"/>
          <p14:tracePt t="54183" x="1570038" y="3189288"/>
          <p14:tracePt t="54187" x="1554163" y="3165475"/>
          <p14:tracePt t="54197" x="1546225" y="3165475"/>
          <p14:tracePt t="54210" x="1514475" y="3141663"/>
          <p14:tracePt t="54214" x="1498600" y="3141663"/>
          <p14:tracePt t="54224" x="1482725" y="3125788"/>
          <p14:tracePt t="54229" x="1458913" y="3101975"/>
          <p14:tracePt t="54244" x="1443038" y="3101975"/>
          <p14:tracePt t="54249" x="1435100" y="3094038"/>
          <p14:tracePt t="54270" x="1427163" y="3094038"/>
          <p14:tracePt t="54279" x="1411288" y="3078163"/>
          <p14:tracePt t="54289" x="1371600" y="3070225"/>
          <p14:tracePt t="54300" x="1363663" y="3070225"/>
          <p14:tracePt t="54369" x="1355725" y="3070225"/>
          <p14:tracePt t="54376" x="1339850" y="3062288"/>
          <p14:tracePt t="54395" x="1316038" y="3062288"/>
          <p14:tracePt t="54399" x="1308100" y="3054350"/>
          <p14:tracePt t="54410" x="1266825" y="3046413"/>
          <p14:tracePt t="54416" x="1258888" y="3038475"/>
          <p14:tracePt t="54426" x="1227138" y="3038475"/>
          <p14:tracePt t="54431" x="1171575" y="3014663"/>
          <p14:tracePt t="54442" x="1076325" y="3006725"/>
          <p14:tracePt t="54451" x="973138" y="2990850"/>
          <p14:tracePt t="54456" x="949325" y="2982913"/>
          <p14:tracePt t="54465" x="917575" y="2982913"/>
          <p14:tracePt t="54472" x="884238" y="2974975"/>
          <p14:tracePt t="54481" x="876300" y="2974975"/>
          <p14:tracePt t="54492" x="868363" y="2967038"/>
          <p14:tracePt t="54505" x="860425" y="2959100"/>
          <p14:tracePt t="54541" x="836613" y="2935288"/>
          <p14:tracePt t="54551" x="828675" y="2870200"/>
          <p14:tracePt t="54561" x="828675" y="2806700"/>
          <p14:tracePt t="54572" x="828675" y="2663825"/>
          <p14:tracePt t="54578" x="828675" y="2640013"/>
          <p14:tracePt t="54588" x="828675" y="2584450"/>
          <p14:tracePt t="54592" x="828675" y="2543175"/>
          <p14:tracePt t="54601" x="828675" y="2487613"/>
          <p14:tracePt t="54611" x="804863" y="2352675"/>
          <p14:tracePt t="54617" x="804863" y="2328863"/>
          <p14:tracePt t="54628" x="804863" y="2200275"/>
          <p14:tracePt t="54631" x="804863" y="2144713"/>
          <p14:tracePt t="54642" x="804863" y="2065338"/>
          <p14:tracePt t="54652" x="804863" y="1906588"/>
          <p14:tracePt t="54657" x="804863" y="1873250"/>
          <p14:tracePt t="54667" x="804863" y="1801813"/>
          <p14:tracePt t="54674" x="804863" y="1754188"/>
          <p14:tracePt t="54683" x="804863" y="1730375"/>
          <p14:tracePt t="54694" x="804863" y="1706563"/>
          <p14:tracePt t="54698" x="804863" y="1690688"/>
          <p14:tracePt t="54707" x="804863" y="1682750"/>
          <p14:tracePt t="54714" x="820738" y="1666875"/>
          <p14:tracePt t="54723" x="836613" y="1651000"/>
          <p14:tracePt t="54729" x="852488" y="1619250"/>
          <p14:tracePt t="54739" x="876300" y="1611313"/>
          <p14:tracePt t="54749" x="917575" y="1587500"/>
          <p14:tracePt t="54760" x="933450" y="1571625"/>
          <p14:tracePt t="54764" x="933450" y="1563688"/>
          <p14:tracePt t="54769" x="941388" y="1538288"/>
          <p14:tracePt t="54780" x="957263" y="1530350"/>
          <p14:tracePt t="54789" x="981075" y="1506538"/>
          <p14:tracePt t="54796" x="989013" y="1490663"/>
          <p14:tracePt t="54805" x="996950" y="1474788"/>
          <p14:tracePt t="54810" x="996950" y="1466850"/>
          <p14:tracePt t="54819" x="1004888" y="1443038"/>
          <p14:tracePt t="54830" x="1004888" y="1371600"/>
          <p14:tracePt t="54835" x="1004888" y="1355725"/>
          <p14:tracePt t="54845" x="1004888" y="1323975"/>
          <p14:tracePt t="54850" x="1004888" y="1308100"/>
          <p14:tracePt t="54860" x="1004888" y="1284288"/>
          <p14:tracePt t="54870" x="1004888" y="1252538"/>
          <p14:tracePt t="54877" x="1004888" y="1236663"/>
          <p14:tracePt t="54885" x="1004888" y="1220788"/>
          <p14:tracePt t="54910" x="1004888" y="1212850"/>
          <p14:tracePt t="54912" x="1004888" y="1171575"/>
          <p14:tracePt t="54927" x="1004888" y="1155700"/>
          <p14:tracePt t="54931" x="996950" y="1131888"/>
          <p14:tracePt t="54941" x="989013" y="1108075"/>
          <p14:tracePt t="54951" x="981075" y="1060450"/>
          <p14:tracePt t="54962" x="981075" y="1036638"/>
          <p14:tracePt t="54971" x="981075" y="1020763"/>
          <p14:tracePt t="54981" x="965200" y="1004888"/>
          <p14:tracePt t="55001" x="965200" y="996950"/>
          <p14:tracePt t="55012" x="965200" y="989013"/>
          <p14:tracePt t="55032" x="965200" y="973138"/>
          <p14:tracePt t="55133" x="965200" y="965200"/>
          <p14:tracePt t="55143" x="973138" y="965200"/>
          <p14:tracePt t="55153" x="996950" y="965200"/>
          <p14:tracePt t="55157" x="1004888" y="965200"/>
          <p14:tracePt t="55168" x="1028700" y="965200"/>
          <p14:tracePt t="55173" x="1044575" y="965200"/>
          <p14:tracePt t="55290" x="1052513" y="965200"/>
          <p14:tracePt t="55304" x="1052513" y="973138"/>
          <p14:tracePt t="55313" x="1052513" y="989013"/>
          <p14:tracePt t="55320" x="1052513" y="996950"/>
          <p14:tracePt t="55329" x="1036638" y="1004888"/>
          <p14:tracePt t="55333" x="1020763" y="1036638"/>
          <p14:tracePt t="55343" x="1004888" y="1052513"/>
          <p14:tracePt t="55356" x="981075" y="1076325"/>
          <p14:tracePt t="55360" x="973138" y="1084263"/>
          <p14:tracePt t="55369" x="957263" y="1084263"/>
          <p14:tracePt t="55377" x="933450" y="1116013"/>
          <p14:tracePt t="55385" x="900113" y="1147763"/>
          <p14:tracePt t="55395" x="844550" y="1236663"/>
          <p14:tracePt t="55399" x="836613" y="1252538"/>
          <p14:tracePt t="55410" x="781050" y="1308100"/>
          <p14:tracePt t="55415" x="773113" y="1347788"/>
          <p14:tracePt t="55427" x="741363" y="1395413"/>
          <p14:tracePt t="55435" x="717550" y="1490663"/>
          <p14:tracePt t="55439" x="709613" y="1514475"/>
          <p14:tracePt t="55450" x="709613" y="1555750"/>
          <p14:tracePt t="55455" x="709613" y="1595438"/>
          <p14:tracePt t="55466" x="709613" y="1635125"/>
          <p14:tracePt t="55477" x="709613" y="1666875"/>
          <p14:tracePt t="55486" x="709613" y="1690688"/>
          <p14:tracePt t="55495" x="709613" y="1714500"/>
          <p14:tracePt t="55505" x="709613" y="1722438"/>
          <p14:tracePt t="55515" x="709613" y="1762125"/>
          <p14:tracePt t="55521" x="709613" y="1778000"/>
          <p14:tracePt t="55531" x="709613" y="1785938"/>
          <p14:tracePt t="55538" x="709613" y="1793875"/>
          <p14:tracePt t="55547" x="709613" y="1801813"/>
          <p14:tracePt t="55551" x="709613" y="1817688"/>
          <p14:tracePt t="55567" x="709613" y="1841500"/>
          <p14:tracePt t="55593" x="717550" y="1849438"/>
          <p14:tracePt t="55604" x="725488" y="1849438"/>
          <p14:tracePt t="55614" x="757238" y="1849438"/>
          <p14:tracePt t="55628" x="812800" y="1849438"/>
          <p14:tracePt t="55633" x="844550" y="1849438"/>
          <p14:tracePt t="55644" x="868363" y="1849438"/>
          <p14:tracePt t="55653" x="949325" y="1849438"/>
          <p14:tracePt t="55657" x="965200" y="1849438"/>
          <p14:tracePt t="55667" x="996950" y="1833563"/>
          <p14:tracePt t="55673" x="1020763" y="1833563"/>
          <p14:tracePt t="55683" x="1060450" y="1817688"/>
          <p14:tracePt t="55694" x="1076325" y="1809750"/>
          <p14:tracePt t="55700" x="1076325" y="1801813"/>
          <p14:tracePt t="55710" x="1084263" y="1793875"/>
          <p14:tracePt t="55713" x="1092200" y="1785938"/>
          <p14:tracePt t="55734" x="1092200" y="1778000"/>
          <p14:tracePt t="55743" x="1092200" y="1770063"/>
          <p14:tracePt t="55753" x="1092200" y="1754188"/>
          <p14:tracePt t="55763" x="1108075" y="1738313"/>
          <p14:tracePt t="55779" x="1116013" y="1730375"/>
          <p14:tracePt t="55815" x="1116013" y="1714500"/>
          <p14:tracePt t="56068" x="1116013" y="1706563"/>
          <p14:tracePt t="56111" x="1108075" y="1706563"/>
          <p14:tracePt t="56121" x="1100138" y="1714500"/>
          <p14:tracePt t="56289" x="1100138" y="1722438"/>
          <p14:tracePt t="56303" x="1108075" y="1722438"/>
          <p14:tracePt t="56313" x="1171575" y="1730375"/>
          <p14:tracePt t="56319" x="1203325" y="1730375"/>
          <p14:tracePt t="56329" x="1243013" y="1730375"/>
          <p14:tracePt t="56333" x="1292225" y="1730375"/>
          <p14:tracePt t="56343" x="1395413" y="1730375"/>
          <p14:tracePt t="56353" x="1609725" y="1690688"/>
          <p14:tracePt t="56359" x="1641475" y="1690688"/>
          <p14:tracePt t="56369" x="1778000" y="1658938"/>
          <p14:tracePt t="56373" x="1912938" y="1635125"/>
          <p14:tracePt t="56383" x="2000250" y="1635125"/>
          <p14:tracePt t="56395" x="2351088" y="1530350"/>
          <p14:tracePt t="56399" x="2439988" y="1522413"/>
          <p14:tracePt t="56409" x="2693988" y="1506538"/>
          <p14:tracePt t="56415" x="2981325" y="1474788"/>
          <p14:tracePt t="56425" x="3244850" y="1427163"/>
          <p14:tracePt t="56435" x="3730625" y="1403350"/>
          <p14:tracePt t="56439" x="3843338" y="1395413"/>
          <p14:tracePt t="56449" x="4089400" y="1395413"/>
          <p14:tracePt t="56455" x="4313238" y="1379538"/>
          <p14:tracePt t="56465" x="4471988" y="1363663"/>
          <p14:tracePt t="56475" x="4695825" y="1363663"/>
          <p14:tracePt t="56479" x="4727575" y="1363663"/>
          <p14:tracePt t="56489" x="4783138" y="1363663"/>
          <p14:tracePt t="56495" x="4806950" y="1363663"/>
          <p14:tracePt t="56521" x="4814888" y="1363663"/>
          <p14:tracePt t="56531" x="4814888" y="1371600"/>
          <p14:tracePt t="56535" x="4814888" y="1403350"/>
          <p14:tracePt t="56545" x="4814888" y="1450975"/>
          <p14:tracePt t="56555" x="4830763" y="1522413"/>
          <p14:tracePt t="56561" x="4830763" y="1571625"/>
          <p14:tracePt t="56571" x="4846638" y="1635125"/>
          <p14:tracePt t="56575" x="4862513" y="1730375"/>
          <p14:tracePt t="56585" x="4886325" y="1833563"/>
          <p14:tracePt t="56595" x="4926013" y="2009775"/>
          <p14:tracePt t="56601" x="4933950" y="2041525"/>
          <p14:tracePt t="56611" x="4933950" y="2128838"/>
          <p14:tracePt t="56615" x="4933950" y="2216150"/>
          <p14:tracePt t="56627" x="4933950" y="2312988"/>
          <p14:tracePt t="56637" x="4933950" y="2424113"/>
          <p14:tracePt t="56641" x="4933950" y="2463800"/>
          <p14:tracePt t="56651" x="4886325" y="2543175"/>
          <p14:tracePt t="56657" x="4862513" y="2640013"/>
          <p14:tracePt t="56667" x="4838700" y="2719388"/>
          <p14:tracePt t="56677" x="4806950" y="2838450"/>
          <p14:tracePt t="56681" x="4806950" y="2862263"/>
          <p14:tracePt t="56691" x="4806950" y="2919413"/>
          <p14:tracePt t="56697" x="4806950" y="2982913"/>
          <p14:tracePt t="56707" x="4806950" y="2990850"/>
          <p14:tracePt t="56717" x="4806950" y="3014663"/>
          <p14:tracePt t="56721" x="4814888" y="3030538"/>
          <p14:tracePt t="56731" x="4830763" y="3062288"/>
          <p14:tracePt t="56737" x="4862513" y="3078163"/>
          <p14:tracePt t="56747" x="4943475" y="3086100"/>
          <p14:tracePt t="56757" x="5062538" y="3109913"/>
          <p14:tracePt t="56763" x="5094288" y="3109913"/>
          <p14:tracePt t="56773" x="5213350" y="3109913"/>
          <p14:tracePt t="56777" x="5365750" y="3109913"/>
          <p14:tracePt t="56787" x="5548313" y="3125788"/>
          <p14:tracePt t="56797" x="6107113" y="3189288"/>
          <p14:tracePt t="56803" x="6210300" y="3197225"/>
          <p14:tracePt t="56813" x="6442075" y="3244850"/>
          <p14:tracePt t="56817" x="6711950" y="3309938"/>
          <p14:tracePt t="56827" x="6943725" y="3341688"/>
          <p14:tracePt t="56837" x="7358063" y="3421063"/>
          <p14:tracePt t="56843" x="7421563" y="3429000"/>
          <p14:tracePt t="56853" x="7558088" y="3468688"/>
          <p14:tracePt t="56860" x="7677150" y="3492500"/>
          <p14:tracePt t="56869" x="7772400" y="3516313"/>
          <p14:tracePt t="56879" x="7812088" y="3548063"/>
          <p14:tracePt t="56883" x="7835900" y="3548063"/>
          <p14:tracePt t="56893" x="7851775" y="3563938"/>
          <p14:tracePt t="56899" x="7869238" y="3587750"/>
          <p14:tracePt t="56909" x="7869238" y="3613150"/>
          <p14:tracePt t="56919" x="7869238" y="3692525"/>
          <p14:tracePt t="56923" x="7869238" y="3724275"/>
          <p14:tracePt t="56933" x="7869238" y="3803650"/>
          <p14:tracePt t="56939" x="7869238" y="3890963"/>
          <p14:tracePt t="56949" x="7869238" y="4003675"/>
          <p14:tracePt t="56959" x="7869238" y="4178300"/>
          <p14:tracePt t="56965" x="7869238" y="4225925"/>
          <p14:tracePt t="56975" x="7869238" y="4291013"/>
          <p14:tracePt t="56979" x="7859713" y="4378325"/>
          <p14:tracePt t="56989" x="7851775" y="4465638"/>
          <p14:tracePt t="56999" x="7788275" y="4592638"/>
          <p14:tracePt t="57005" x="7772400" y="4641850"/>
          <p14:tracePt t="57015" x="7685088" y="4729163"/>
          <p14:tracePt t="57019" x="7637463" y="4808538"/>
          <p14:tracePt t="57029" x="7558088" y="4903788"/>
          <p14:tracePt t="57039" x="7405688" y="5080000"/>
          <p14:tracePt t="57045" x="7389813" y="5119688"/>
          <p14:tracePt t="57055" x="7302500" y="5214938"/>
          <p14:tracePt t="57059" x="7246938" y="5278438"/>
          <p14:tracePt t="57069" x="7175500" y="5367338"/>
          <p14:tracePt t="57081" x="7086600" y="5462588"/>
          <p14:tracePt t="57085" x="7078663" y="5478463"/>
          <p14:tracePt t="57095" x="7023100" y="5526088"/>
          <p14:tracePt t="57101" x="6959600" y="5573713"/>
          <p14:tracePt t="57111" x="6888163" y="5621338"/>
          <p14:tracePt t="57121" x="6784975" y="5653088"/>
          <p14:tracePt t="57125" x="6759575" y="5662613"/>
          <p14:tracePt t="57135" x="6688138" y="5686425"/>
          <p14:tracePt t="57141" x="6584950" y="5710238"/>
          <p14:tracePt t="57151" x="6450013" y="5710238"/>
          <p14:tracePt t="57161" x="6297613" y="5718175"/>
          <p14:tracePt t="57165" x="6249988" y="5718175"/>
          <p14:tracePt t="57175" x="6075363" y="5718175"/>
          <p14:tracePt t="57181" x="5772150" y="5718175"/>
          <p14:tracePt t="57191" x="5405438" y="5718175"/>
          <p14:tracePt t="57201" x="4743450" y="5718175"/>
          <p14:tracePt t="57207" x="4624388" y="5718175"/>
          <p14:tracePt t="57217" x="4400550" y="5718175"/>
          <p14:tracePt t="57223" x="4184650" y="5718175"/>
          <p14:tracePt t="57233" x="4002088" y="5718175"/>
          <p14:tracePt t="57237" x="3817938" y="5718175"/>
          <p14:tracePt t="57247" x="3667125" y="5718175"/>
          <p14:tracePt t="57257" x="3419475" y="5718175"/>
          <p14:tracePt t="57263" x="3371850" y="5718175"/>
          <p14:tracePt t="57273" x="3284538" y="5718175"/>
          <p14:tracePt t="57277" x="3189288" y="5741988"/>
          <p14:tracePt t="57287" x="3165475" y="5741988"/>
          <p14:tracePt t="57297" x="3109913" y="5765800"/>
          <p14:tracePt t="57303" x="3100388" y="5765800"/>
          <p14:tracePt t="57313" x="3084513" y="5781675"/>
          <p14:tracePt t="57319" x="3044825" y="5789613"/>
          <p14:tracePt t="57329" x="3036888" y="5805488"/>
          <p14:tracePt t="57339" x="2997200" y="5821363"/>
          <p14:tracePt t="57343" x="2981325" y="5829300"/>
          <p14:tracePt t="57353" x="2957513" y="5861050"/>
          <p14:tracePt t="57360" x="2949575" y="5861050"/>
          <p14:tracePt t="57369" x="2909888" y="5876925"/>
          <p14:tracePt t="57379" x="2886075" y="5908675"/>
          <p14:tracePt t="57389" x="2878138" y="5940425"/>
          <p14:tracePt t="57393" x="2870200" y="5948363"/>
          <p14:tracePt t="57399" x="2854325" y="5964238"/>
          <p14:tracePt t="57410" x="2838450" y="5980113"/>
          <p14:tracePt t="57419" x="2822575" y="6013450"/>
          <p14:tracePt t="57425" x="2814638" y="6021388"/>
          <p14:tracePt t="57435" x="2806700" y="6037263"/>
          <p14:tracePt t="57439" x="2782888" y="6061075"/>
          <p14:tracePt t="57449" x="2774950" y="6076950"/>
          <p14:tracePt t="57460" x="2751138" y="6100763"/>
          <p14:tracePt t="57475" x="2751138" y="6116638"/>
          <p14:tracePt t="57479" x="2733675" y="6132513"/>
          <p14:tracePt t="57499" x="2733675" y="6148388"/>
          <p14:tracePt t="57681" x="2733675" y="6156325"/>
          <p14:tracePt t="57694" x="2733675" y="6164263"/>
          <p14:tracePt t="57699" x="2733675" y="6172200"/>
          <p14:tracePt t="57710" x="2733675" y="6180138"/>
          <p14:tracePt t="57713" x="2741613" y="6196013"/>
          <p14:tracePt t="57733" x="2741613" y="6203950"/>
          <p14:tracePt t="57739" x="2759075" y="6219825"/>
          <p14:tracePt t="57749" x="2759075" y="6227763"/>
          <p14:tracePt t="57754" x="2774950" y="6235700"/>
          <p14:tracePt t="57764" x="2774950" y="6243638"/>
          <p14:tracePt t="57776" x="2774950" y="6251575"/>
          <p14:tracePt t="57780" x="2790825" y="6283325"/>
          <p14:tracePt t="57789" x="2798763" y="6299200"/>
          <p14:tracePt t="57799" x="2798763" y="6307138"/>
          <p14:tracePt t="57810" x="2798763" y="6315075"/>
          <p14:tracePt t="57826" x="2798763" y="6323013"/>
          <p14:tracePt t="57879" x="2798763" y="6348413"/>
          <p14:tracePt t="57915" x="2798763" y="6372225"/>
          <p14:tracePt t="57935" x="2798763" y="6380163"/>
          <p14:tracePt t="57946" x="2798763" y="6388100"/>
          <p14:tracePt t="57965" x="2798763" y="6403975"/>
          <p14:tracePt t="58007" x="2782888" y="6411913"/>
          <p14:tracePt t="58017" x="2774950" y="6411913"/>
          <p14:tracePt t="58037" x="2767013" y="6411913"/>
          <p14:tracePt t="58047" x="2759075" y="6419850"/>
          <p14:tracePt t="58057" x="2751138" y="6427788"/>
          <p14:tracePt t="58061" x="2741613" y="6435725"/>
          <p14:tracePt t="58071" x="2733675" y="6443663"/>
          <p14:tracePt t="58079" x="2717800" y="6443663"/>
          <p14:tracePt t="58087" x="2717800" y="6451600"/>
          <p14:tracePt t="58097" x="2701925" y="6451600"/>
          <p14:tracePt t="58101" x="2693988" y="6451600"/>
          <p14:tracePt t="58112" x="2678113" y="6467475"/>
          <p14:tracePt t="58157" x="2662238" y="6467475"/>
          <p14:tracePt t="58259" x="2638425" y="6467475"/>
          <p14:tracePt t="58415" x="2630488" y="6475413"/>
          <p14:tracePt t="58426" x="2630488" y="6491288"/>
          <p14:tracePt t="58435" x="2638425" y="6499225"/>
          <p14:tracePt t="58461" x="2638425" y="6523038"/>
          <p14:tracePt t="58472" x="2638425" y="6530975"/>
          <p14:tracePt t="58476" x="2638425" y="6546850"/>
          <p14:tracePt t="58492" x="2638425" y="6562725"/>
          <p14:tracePt t="58501" x="2638425" y="6610350"/>
          <p14:tracePt t="58511" x="2638425" y="6618288"/>
          <p14:tracePt t="58521" x="2630488" y="6642100"/>
          <p14:tracePt t="58532" x="2622550" y="6665913"/>
          <p14:tracePt t="58542" x="2582863" y="6699250"/>
          <p14:tracePt t="58545" x="2574925" y="6699250"/>
          <p14:tracePt t="58555" x="2559050" y="6723063"/>
          <p14:tracePt t="58562" x="2519363" y="6738938"/>
          <p14:tracePt t="58571" x="2495550" y="6746875"/>
          <p14:tracePt t="58581" x="2439988" y="6754813"/>
          <p14:tracePt t="58587" x="2424113" y="6754813"/>
          <p14:tracePt t="58598" x="2400300" y="6754813"/>
          <p14:tracePt t="58602" x="2366963" y="6754813"/>
          <p14:tracePt t="58611" x="2359025" y="6754813"/>
          <p14:tracePt t="58622" x="2335213" y="6754813"/>
          <p14:tracePt t="58631" x="2319338" y="6754813"/>
          <p14:tracePt t="58642" x="2295525" y="6754813"/>
          <p14:tracePt t="58651" x="2232025" y="6754813"/>
          <p14:tracePt t="58661" x="2168525" y="6731000"/>
          <p14:tracePt t="58672" x="2144713" y="6723063"/>
          <p14:tracePt t="58678" x="2105025" y="6707188"/>
          <p14:tracePt t="58682" x="2041525" y="6699250"/>
          <p14:tracePt t="58695" x="1976438" y="6673850"/>
          <p14:tracePt t="58703" x="1841500" y="6673850"/>
          <p14:tracePt t="58708" x="1817688" y="6673850"/>
          <p14:tracePt t="58717" x="1746250" y="6634163"/>
          <p14:tracePt t="58723" x="1666875" y="6594475"/>
          <p14:tracePt t="58733" x="1609725" y="6586538"/>
          <p14:tracePt t="58745" x="1482725" y="6546850"/>
          <p14:tracePt t="58747" x="1466850" y="6546850"/>
          <p14:tracePt t="58758" x="1427163" y="6530975"/>
          <p14:tracePt t="58763" x="1403350" y="6523038"/>
          <p14:tracePt t="58774" x="1379538" y="6523038"/>
          <p14:tracePt t="58783" x="1363663" y="6523038"/>
          <p14:tracePt t="58863" x="1339850" y="6507163"/>
          <p14:tracePt t="58949" x="1339850" y="6499225"/>
          <p14:tracePt t="58975" x="1339850" y="6483350"/>
          <p14:tracePt t="58985" x="1339850" y="6475413"/>
          <p14:tracePt t="59010" x="1339850" y="6459538"/>
          <p14:tracePt t="59045" x="1339850" y="6451600"/>
          <p14:tracePt t="59177" x="1355725" y="6451600"/>
          <p14:tracePt t="59187" x="1363663" y="6451600"/>
          <p14:tracePt t="59192" x="1379538" y="6451600"/>
          <p14:tracePt t="59208" x="1387475" y="6451600"/>
          <p14:tracePt t="59218" x="1403350" y="6451600"/>
          <p14:tracePt t="59228" x="1427163" y="6451600"/>
          <p14:tracePt t="59233" x="1435100" y="6451600"/>
          <p14:tracePt t="59244" x="1482725" y="6451600"/>
          <p14:tracePt t="59247" x="1490663" y="6451600"/>
          <p14:tracePt t="59258" x="1506538" y="6451600"/>
          <p14:tracePt t="59263" x="1546225" y="6451600"/>
          <p14:tracePt t="59273" x="1570038" y="6451600"/>
          <p14:tracePt t="59284" x="1658938" y="6475413"/>
          <p14:tracePt t="59289" x="1674813" y="6475413"/>
          <p14:tracePt t="59299" x="1722438" y="6491288"/>
          <p14:tracePt t="59303" x="1762125" y="6507163"/>
          <p14:tracePt t="59313" x="1833563" y="6523038"/>
          <p14:tracePt t="59324" x="1873250" y="6523038"/>
          <p14:tracePt t="59329" x="1881188" y="6523038"/>
          <p14:tracePt t="59340" x="1912938" y="6538913"/>
          <p14:tracePt t="59344" x="1944688" y="6546850"/>
          <p14:tracePt t="59353" x="1968500" y="6570663"/>
          <p14:tracePt t="59363" x="1984375" y="6570663"/>
          <p14:tracePt t="59369" x="1992313" y="6570663"/>
          <p14:tracePt t="59385" x="2017713" y="6578600"/>
          <p14:tracePt t="59396" x="2033588" y="6578600"/>
          <p14:tracePt t="59405" x="2081213" y="6578600"/>
          <p14:tracePt t="59421" x="2112963" y="6578600"/>
          <p14:tracePt t="59426" x="2128838" y="6578600"/>
          <p14:tracePt t="59435" x="2160588" y="6578600"/>
          <p14:tracePt t="59442" x="2184400" y="6578600"/>
          <p14:tracePt t="59452" x="2208213" y="6578600"/>
          <p14:tracePt t="59461" x="2232025" y="6570663"/>
          <p14:tracePt t="59465" x="2239963" y="6570663"/>
          <p14:tracePt t="59476" x="2263775" y="6562725"/>
          <p14:tracePt t="59481" x="2263775" y="6554788"/>
          <p14:tracePt t="59492" x="2271713" y="6554788"/>
          <p14:tracePt t="59502" x="2303463" y="6546850"/>
          <p14:tracePt t="59507" x="2311400" y="6538913"/>
          <p14:tracePt t="59517" x="2335213" y="6538913"/>
          <p14:tracePt t="59527" x="2359025" y="6530975"/>
          <p14:tracePt t="59537" x="2366963" y="6515100"/>
          <p14:tracePt t="59583" x="2374900" y="6515100"/>
          <p14:tracePt t="59597" x="2392363" y="6515100"/>
          <p14:tracePt t="59604" x="2400300" y="6515100"/>
          <p14:tracePt t="59613" x="2408238" y="6507163"/>
          <p14:tracePt t="59620" x="2416175" y="6507163"/>
          <p14:tracePt t="59629" x="2447925" y="6499225"/>
          <p14:tracePt t="59639" x="2471738" y="6491288"/>
          <p14:tracePt t="59645" x="2487613" y="6483350"/>
          <p14:tracePt t="59653" x="2503488" y="6475413"/>
          <p14:tracePt t="59660" x="2511425" y="6467475"/>
          <p14:tracePt t="59669" x="2511425" y="6459538"/>
          <p14:tracePt t="59679" x="2543175" y="6459538"/>
          <p14:tracePt t="59689" x="2551113" y="6459538"/>
          <p14:tracePt t="59695" x="2559050" y="6459538"/>
          <p14:tracePt t="59699" x="2574925" y="6443663"/>
          <p14:tracePt t="59710" x="2590800" y="6427788"/>
          <p14:tracePt t="59873" x="2598738" y="6427788"/>
          <p14:tracePt t="59894" x="2598738" y="6419850"/>
          <p14:tracePt t="59999" x="2598738" y="6411913"/>
          <p14:tracePt t="60009" x="2598738" y="6403975"/>
          <p14:tracePt t="60014" x="2598738" y="6396038"/>
          <p14:tracePt t="60029" x="2598738" y="6388100"/>
          <p14:tracePt t="60034" x="2598738" y="6380163"/>
          <p14:tracePt t="60039" x="2598738" y="6372225"/>
          <p14:tracePt t="60054" x="2598738" y="6364288"/>
          <p14:tracePt t="60076" x="2598738" y="6356350"/>
          <p14:tracePt t="60080" x="2598738" y="6348413"/>
          <p14:tracePt t="60095" x="2598738" y="6338888"/>
          <p14:tracePt t="60110" x="2598738" y="6330950"/>
          <p14:tracePt t="60145" x="2598738" y="6323013"/>
          <p14:tracePt t="60165" x="2582863" y="6299200"/>
          <p14:tracePt t="60215" x="2566988" y="6291263"/>
          <p14:tracePt t="60301" x="2559050" y="6291263"/>
          <p14:tracePt t="60317" x="2551113" y="6291263"/>
          <p14:tracePt t="60321" x="2543175" y="6291263"/>
          <p14:tracePt t="60331" x="2535238" y="6291263"/>
          <p14:tracePt t="60342" x="2527300" y="6291263"/>
          <p14:tracePt t="60357" x="2503488" y="6291263"/>
          <p14:tracePt t="60361" x="2487613" y="6291263"/>
          <p14:tracePt t="60371" x="2471738" y="6291263"/>
          <p14:tracePt t="60377" x="2432050" y="6291263"/>
          <p14:tracePt t="60387" x="2408238" y="6291263"/>
          <p14:tracePt t="60397" x="2366963" y="6291263"/>
          <p14:tracePt t="60402" x="2359025" y="6291263"/>
          <p14:tracePt t="60411" x="2311400" y="6291263"/>
          <p14:tracePt t="60418" x="2287588" y="6291263"/>
          <p14:tracePt t="60427" x="2255838" y="6291263"/>
          <p14:tracePt t="60437" x="2200275" y="6291263"/>
          <p14:tracePt t="60444" x="2168525" y="6291263"/>
          <p14:tracePt t="60453" x="2128838" y="6291263"/>
          <p14:tracePt t="60458" x="2089150" y="6291263"/>
          <p14:tracePt t="60467" x="2025650" y="6291263"/>
          <p14:tracePt t="60477" x="1936750" y="6291263"/>
          <p14:tracePt t="60483" x="1920875" y="6291263"/>
          <p14:tracePt t="60494" x="1897063" y="6291263"/>
          <p14:tracePt t="60498" x="1881188" y="6291263"/>
          <p14:tracePt t="60609" x="1873250" y="6291263"/>
          <p14:tracePt t="60623" x="1857375" y="6291263"/>
          <p14:tracePt t="60633" x="1849438" y="6291263"/>
          <p14:tracePt t="60639" x="1841500" y="6299200"/>
          <p14:tracePt t="60649" x="1825625" y="6299200"/>
          <p14:tracePt t="60656" x="1817688" y="6299200"/>
          <p14:tracePt t="60660" x="1809750" y="6299200"/>
          <p14:tracePt t="60669" x="1793875" y="6299200"/>
          <p14:tracePt t="60680" x="1770063" y="6299200"/>
          <p14:tracePt t="60685" x="1762125" y="6299200"/>
          <p14:tracePt t="60695" x="1714500" y="6299200"/>
          <p14:tracePt t="60699" x="1690688" y="6299200"/>
          <p14:tracePt t="60710" x="1651000" y="6299200"/>
          <p14:tracePt t="60720" x="1554163" y="6299200"/>
          <p14:tracePt t="60726" x="1546225" y="6299200"/>
          <p14:tracePt t="60736" x="1506538" y="6299200"/>
          <p14:tracePt t="60739" x="1498600" y="6299200"/>
          <p14:tracePt t="60749" x="1482725" y="6299200"/>
          <p14:tracePt t="60762" x="1466850" y="6299200"/>
          <p14:tracePt t="60782" x="1458913" y="6299200"/>
          <p14:tracePt t="60881" x="1435100" y="6299200"/>
          <p14:tracePt t="60917" x="1427163" y="6315075"/>
          <p14:tracePt t="60931" x="1419225" y="6323013"/>
          <p14:tracePt t="60937" x="1411288" y="6330950"/>
          <p14:tracePt t="60977" x="1411288" y="6338888"/>
          <p14:tracePt t="61097" x="1411288" y="6348413"/>
          <p14:tracePt t="61123" x="1435100" y="6348413"/>
          <p14:tracePt t="61139" x="1443038" y="6348413"/>
          <p14:tracePt t="61144" x="1466850" y="6348413"/>
          <p14:tracePt t="61154" x="1474788" y="6348413"/>
          <p14:tracePt t="61163" x="1490663" y="6338888"/>
          <p14:tracePt t="61170" x="1498600" y="6323013"/>
          <p14:tracePt t="61179" x="1498600" y="6307138"/>
          <p14:tracePt t="61183" x="1506538" y="6291263"/>
          <p14:tracePt t="61195" x="1506538" y="6283325"/>
          <p14:tracePt t="61204" x="1514475" y="6267450"/>
          <p14:tracePt t="61211" x="1514475" y="6251575"/>
          <p14:tracePt t="61226" x="1522413" y="6243638"/>
          <p14:tracePt t="61236" x="1522413" y="6235700"/>
          <p14:tracePt t="61246" x="1522413" y="6227763"/>
          <p14:tracePt t="61375" x="1522413" y="6219825"/>
          <p14:tracePt t="61467" x="1514475" y="6219825"/>
          <p14:tracePt t="61477" x="1506538" y="6219825"/>
          <p14:tracePt t="61487" x="1498600" y="6227763"/>
          <p14:tracePt t="61497" x="1490663" y="6235700"/>
          <p14:tracePt t="61507" x="1482725" y="6251575"/>
          <p14:tracePt t="61527" x="1482725" y="6259513"/>
          <p14:tracePt t="61542" x="1482725" y="6267450"/>
          <p14:tracePt t="61547" x="1482725" y="6275388"/>
          <p14:tracePt t="61558" x="1482725" y="6283325"/>
          <p14:tracePt t="61567" x="1474788" y="6299200"/>
          <p14:tracePt t="61577" x="1474788" y="6307138"/>
          <p14:tracePt t="61597" x="1474788" y="6315075"/>
          <p14:tracePt t="61677" x="1474788" y="6323013"/>
          <p14:tracePt t="61750" x="1482725" y="6323013"/>
          <p14:tracePt t="61764" x="1490663" y="6323013"/>
          <p14:tracePt t="61769" x="1506538" y="6315075"/>
          <p14:tracePt t="61780" x="1514475" y="6307138"/>
          <p14:tracePt t="61789" x="1514475" y="6299200"/>
          <p14:tracePt t="61799" x="1522413" y="6291263"/>
          <p14:tracePt t="61810" x="1530350" y="6283325"/>
          <p14:tracePt t="61815" x="1530350" y="6275388"/>
          <p14:tracePt t="61826" x="1530350" y="6259513"/>
          <p14:tracePt t="61829" x="1538288" y="6243638"/>
          <p14:tracePt t="61839" x="1554163" y="6235700"/>
          <p14:tracePt t="61849" x="1562100" y="6219825"/>
          <p14:tracePt t="61855" x="1570038" y="6211888"/>
          <p14:tracePt t="61865" x="1570038" y="6203950"/>
          <p14:tracePt t="61995" x="1570038" y="6219825"/>
          <p14:tracePt t="62011" x="1570038" y="6243638"/>
          <p14:tracePt t="62016" x="1570038" y="6251575"/>
          <p14:tracePt t="62026" x="1577975" y="6275388"/>
          <p14:tracePt t="62031" x="1585913" y="6291263"/>
          <p14:tracePt t="62042" x="1593850" y="6330950"/>
          <p14:tracePt t="62052" x="1625600" y="6388100"/>
          <p14:tracePt t="62057" x="1633538" y="6403975"/>
          <p14:tracePt t="62068" x="1641475" y="6419850"/>
          <p14:tracePt t="62071" x="1666875" y="6443663"/>
          <p14:tracePt t="62081" x="1682750" y="6459538"/>
          <p14:tracePt t="62092" x="1714500" y="6483350"/>
          <p14:tracePt t="62097" x="1722438" y="6491288"/>
          <p14:tracePt t="62107" x="1730375" y="6499225"/>
          <p14:tracePt t="62112" x="1738313" y="6499225"/>
          <p14:tracePt t="62121" x="1746250" y="6499225"/>
          <p14:tracePt t="62131" x="1754188" y="6499225"/>
          <p14:tracePt t="62137" x="1762125" y="6499225"/>
          <p14:tracePt t="62147" x="1778000" y="6499225"/>
          <p14:tracePt t="62153" x="1785938" y="6499225"/>
          <p14:tracePt t="62163" x="1801813" y="6499225"/>
          <p14:tracePt t="62174" x="1841500" y="6459538"/>
          <p14:tracePt t="62177" x="1849438" y="6459538"/>
          <p14:tracePt t="62187" x="1865313" y="6443663"/>
          <p14:tracePt t="62194" x="1881188" y="6443663"/>
          <p14:tracePt t="62203" x="1912938" y="6403975"/>
          <p14:tracePt t="62213" x="1928813" y="6388100"/>
          <p14:tracePt t="62217" x="1936750" y="6380163"/>
          <p14:tracePt t="62228" x="1944688" y="6356350"/>
          <p14:tracePt t="62233" x="1944688" y="6348413"/>
          <p14:tracePt t="62245" x="1960563" y="6330950"/>
          <p14:tracePt t="62254" x="1968500" y="6315075"/>
          <p14:tracePt t="62263" x="1968500" y="6307138"/>
          <p14:tracePt t="62273" x="1968500" y="6291263"/>
          <p14:tracePt t="62435" x="1968500" y="6299200"/>
          <p14:tracePt t="62445" x="1968500" y="6307138"/>
          <p14:tracePt t="62455" x="1992313" y="6348413"/>
          <p14:tracePt t="62465" x="2017713" y="6364288"/>
          <p14:tracePt t="62469" x="2025650" y="6372225"/>
          <p14:tracePt t="62475" x="2065338" y="6403975"/>
          <p14:tracePt t="62485" x="2081213" y="6403975"/>
          <p14:tracePt t="62496" x="2168525" y="6435725"/>
          <p14:tracePt t="62502" x="2192338" y="6443663"/>
          <p14:tracePt t="62512" x="2232025" y="6451600"/>
          <p14:tracePt t="62515" x="2279650" y="6459538"/>
          <p14:tracePt t="62526" x="2303463" y="6459538"/>
          <p14:tracePt t="62535" x="2366963" y="6459538"/>
          <p14:tracePt t="62542" x="2374900" y="6459538"/>
          <p14:tracePt t="62551" x="2416175" y="6467475"/>
          <p14:tracePt t="62555" x="2439988" y="6467475"/>
          <p14:tracePt t="62575" x="2455863" y="6467475"/>
          <p14:tracePt t="62585" x="2463800" y="6467475"/>
          <p14:tracePt t="62601" x="2479675" y="6467475"/>
          <p14:tracePt t="62617" x="2503488" y="6467475"/>
          <p14:tracePt t="62638" x="2519363" y="6467475"/>
          <p14:tracePt t="62651" x="2535238" y="6467475"/>
          <p14:tracePt t="62667" x="2543175" y="6459538"/>
          <p14:tracePt t="62697" x="2551113" y="6451600"/>
          <p14:tracePt t="62708" x="2551113" y="6443663"/>
          <p14:tracePt t="62717" x="2559050" y="6435725"/>
          <p14:tracePt t="62728" x="2566988" y="6435725"/>
          <p14:tracePt t="62737" x="2574925" y="6427788"/>
          <p14:tracePt t="62744" x="2582863" y="6419850"/>
          <p14:tracePt t="62767" x="2582863" y="6411913"/>
          <p14:tracePt t="62777" x="2590800" y="6403975"/>
          <p14:tracePt t="62929" x="2590800" y="6396038"/>
          <p14:tracePt t="62949" x="2590800" y="6388100"/>
          <p14:tracePt t="63145" x="2590800" y="6372225"/>
          <p14:tracePt t="63191" x="2582863" y="6372225"/>
          <p14:tracePt t="63197" x="2574925" y="6380163"/>
          <p14:tracePt t="63211" x="2566988" y="6380163"/>
          <p14:tracePt t="63224" x="2551113" y="6396038"/>
          <p14:tracePt t="63243" x="2543175" y="6403975"/>
          <p14:tracePt t="63267" x="2535238" y="6403975"/>
          <p14:tracePt t="63541" x="2535238" y="6396038"/>
          <p14:tracePt t="63552" x="2535238" y="6372225"/>
          <p14:tracePt t="63566" x="2535238" y="6364288"/>
          <p14:tracePt t="63575" x="2535238" y="6356350"/>
          <p14:tracePt t="63581" x="2535238" y="6338888"/>
          <p14:tracePt t="63591" x="2535238" y="6330950"/>
          <p14:tracePt t="63611" x="2535238" y="6315075"/>
          <p14:tracePt t="63701" x="2535238" y="6307138"/>
          <p14:tracePt t="63763" x="2543175" y="6338888"/>
          <p14:tracePt t="63767" x="2543175" y="6348413"/>
          <p14:tracePt t="63777" x="2543175" y="6356350"/>
          <p14:tracePt t="63784" x="2543175" y="6380163"/>
          <p14:tracePt t="63797" x="2543175" y="6388100"/>
          <p14:tracePt t="63803" x="2543175" y="6396038"/>
          <p14:tracePt t="63813" x="2543175" y="6403975"/>
          <p14:tracePt t="63823" x="2551113" y="6411913"/>
          <p14:tracePt t="63847" x="2559050" y="6419850"/>
          <p14:tracePt t="63863" x="2574925" y="6443663"/>
          <p14:tracePt t="63903" x="2582863" y="6443663"/>
          <p14:tracePt t="63930" x="2590800" y="6443663"/>
          <p14:tracePt t="63939" x="2598738" y="6443663"/>
          <p14:tracePt t="63943" x="2614613" y="6443663"/>
          <p14:tracePt t="63953" x="2622550" y="6443663"/>
          <p14:tracePt t="63963" x="2630488" y="6427788"/>
          <p14:tracePt t="63973" x="2646363" y="6419850"/>
          <p14:tracePt t="63979" x="2654300" y="6419850"/>
          <p14:tracePt t="63985" x="2662238" y="6411913"/>
          <p14:tracePt t="63995" x="2670175" y="6396038"/>
          <p14:tracePt t="64011" x="2678113" y="6380163"/>
          <p14:tracePt t="64026" x="2686050" y="6356350"/>
          <p14:tracePt t="64045" x="2686050" y="6338888"/>
          <p14:tracePt t="64621" x="2686050" y="6348413"/>
          <p14:tracePt t="64641" x="2678113" y="6364288"/>
          <p14:tracePt t="64645" x="2670175" y="6372225"/>
          <p14:tracePt t="64655" x="2646363" y="6380163"/>
          <p14:tracePt t="64661" x="2638425" y="6380163"/>
          <p14:tracePt t="64672" x="2614613" y="6388100"/>
          <p14:tracePt t="64682" x="2551113" y="6396038"/>
          <p14:tracePt t="64687" x="2535238" y="6396038"/>
          <p14:tracePt t="64698" x="2503488" y="6396038"/>
          <p14:tracePt t="64701" x="2471738" y="6396038"/>
          <p14:tracePt t="64711" x="2432050" y="6396038"/>
          <p14:tracePt t="64721" x="2416175" y="6388100"/>
          <p14:tracePt t="64731" x="2408238" y="6372225"/>
          <p14:tracePt t="64742" x="2400300" y="6364288"/>
          <p14:tracePt t="64752" x="2366963" y="6348413"/>
          <p14:tracePt t="64767" x="2359025" y="6348413"/>
          <p14:tracePt t="64847" x="2359025" y="6338888"/>
          <p14:tracePt t="64858" x="2366963" y="6338888"/>
          <p14:tracePt t="64867" x="2374900" y="6338888"/>
          <p14:tracePt t="64873" x="2384425" y="6338888"/>
          <p14:tracePt t="64883" x="2447925" y="6356350"/>
          <p14:tracePt t="64892" x="2463800" y="6372225"/>
          <p14:tracePt t="64897" x="2495550" y="6388100"/>
          <p14:tracePt t="64903" x="2559050" y="6411913"/>
          <p14:tracePt t="64914" x="2598738" y="6427788"/>
          <p14:tracePt t="64923" x="2678113" y="6467475"/>
          <p14:tracePt t="64929" x="2709863" y="6475413"/>
          <p14:tracePt t="64939" x="2725738" y="6475413"/>
          <p14:tracePt t="64947" x="2751138" y="6483350"/>
          <p14:tracePt t="64951" x="2759075" y="6483350"/>
          <p14:tracePt t="64964" x="2767013" y="6483350"/>
          <p14:tracePt t="64977" x="2774950" y="6483350"/>
          <p14:tracePt t="64987" x="2790825" y="6467475"/>
          <p14:tracePt t="64993" x="2798763" y="6459538"/>
          <p14:tracePt t="65009" x="2806700" y="6427788"/>
          <p14:tracePt t="65017" x="2806700" y="6403975"/>
          <p14:tracePt t="65029" x="2822575" y="6388100"/>
          <p14:tracePt t="65044" x="2822575" y="6380163"/>
          <p14:tracePt t="65049" x="2822575" y="6372225"/>
          <p14:tracePt t="66044" x="2822575" y="6364288"/>
          <p14:tracePt t="66053" x="2822575" y="6338888"/>
          <p14:tracePt t="66063" x="2822575" y="6330950"/>
          <p14:tracePt t="66073" x="2814638" y="6315075"/>
          <p14:tracePt t="66083" x="2814638" y="6291263"/>
          <p14:tracePt t="66093" x="2814638" y="6267450"/>
          <p14:tracePt t="66103" x="2814638" y="6259513"/>
          <p14:tracePt t="66113" x="2798763" y="6235700"/>
          <p14:tracePt t="66123" x="2790825" y="6188075"/>
          <p14:tracePt t="66139" x="2790825" y="6180138"/>
          <p14:tracePt t="66144" x="2782888" y="6164263"/>
          <p14:tracePt t="66153" x="2782888" y="6156325"/>
          <p14:tracePt t="66164" x="2767013" y="6116638"/>
          <p14:tracePt t="66185" x="2767013" y="6108700"/>
          <p14:tracePt t="66219" x="2759075" y="6108700"/>
          <p14:tracePt t="66245" x="2751138" y="6100763"/>
          <p14:tracePt t="66249" x="2751138" y="6092825"/>
          <p14:tracePt t="66265" x="2741613" y="6084888"/>
          <p14:tracePt t="66275" x="2733675" y="6069013"/>
          <p14:tracePt t="66285" x="2725738" y="6069013"/>
          <p14:tracePt t="66301" x="2717800" y="6061075"/>
          <p14:tracePt t="66341" x="2701925" y="6053138"/>
          <p14:tracePt t="66365" x="2693988" y="6053138"/>
          <p14:tracePt t="66375" x="2678113" y="6045200"/>
          <p14:tracePt t="66407" x="2662238" y="6037263"/>
          <p14:tracePt t="66427" x="2654300" y="6029325"/>
          <p14:tracePt t="66448" x="2646363" y="6029325"/>
          <p14:tracePt t="66461" x="2630488" y="6021388"/>
          <p14:tracePt t="66467" x="2622550" y="6021388"/>
          <p14:tracePt t="66481" x="2614613" y="6021388"/>
          <p14:tracePt t="66487" x="2606675" y="6021388"/>
          <p14:tracePt t="66508" x="2590800" y="6021388"/>
          <p14:tracePt t="66517" x="2574925" y="6021388"/>
          <p14:tracePt t="66528" x="2559050" y="6021388"/>
          <p14:tracePt t="66543" x="2551113" y="6021388"/>
          <p14:tracePt t="66547" x="2543175" y="6021388"/>
          <p14:tracePt t="66563" x="2535238" y="6021388"/>
          <p14:tracePt t="66574" x="2527300" y="6021388"/>
          <p14:tracePt t="66583" x="2519363" y="6021388"/>
          <p14:tracePt t="66587" x="2511425" y="6021388"/>
          <p14:tracePt t="66604" x="2503488" y="6029325"/>
          <p14:tracePt t="66608" x="2495550" y="6037263"/>
          <p14:tracePt t="66617" x="2479675" y="6045200"/>
          <p14:tracePt t="66623" x="2471738" y="6053138"/>
          <p14:tracePt t="66628" x="2463800" y="6061075"/>
          <p14:tracePt t="66639" x="2447925" y="6076950"/>
          <p14:tracePt t="66650" x="2439988" y="6084888"/>
          <p14:tracePt t="66653" x="2432050" y="6092825"/>
          <p14:tracePt t="66663" x="2424113" y="6108700"/>
          <p14:tracePt t="66674" x="2416175" y="6108700"/>
          <p14:tracePt t="66679" x="2416175" y="6124575"/>
          <p14:tracePt t="66689" x="2400300" y="6140450"/>
          <p14:tracePt t="66700" x="2400300" y="6148388"/>
          <p14:tracePt t="66703" x="2400300" y="6156325"/>
          <p14:tracePt t="66709" x="2400300" y="6164263"/>
          <p14:tracePt t="66719" x="2392363" y="6172200"/>
          <p14:tracePt t="66729" x="2392363" y="6211888"/>
          <p14:tracePt t="66733" x="2392363" y="6219825"/>
          <p14:tracePt t="66743" x="2392363" y="6227763"/>
          <p14:tracePt t="66749" x="2392363" y="6235700"/>
          <p14:tracePt t="66760" x="2392363" y="6259513"/>
          <p14:tracePt t="66770" x="2392363" y="6275388"/>
          <p14:tracePt t="66780" x="2392363" y="6291263"/>
          <p14:tracePt t="66786" x="2392363" y="6307138"/>
          <p14:tracePt t="66789" x="2400300" y="6323013"/>
          <p14:tracePt t="66799" x="2408238" y="6330950"/>
          <p14:tracePt t="66810" x="2432050" y="6364288"/>
          <p14:tracePt t="66826" x="2479675" y="6411913"/>
          <p14:tracePt t="66829" x="2495550" y="6411913"/>
          <p14:tracePt t="66839" x="2519363" y="6435725"/>
          <p14:tracePt t="66849" x="2574925" y="6475413"/>
          <p14:tracePt t="66865" x="2606675" y="6491288"/>
          <p14:tracePt t="66872" x="2630488" y="6499225"/>
          <p14:tracePt t="66881" x="2638425" y="6499225"/>
          <p14:tracePt t="66892" x="2662238" y="6499225"/>
          <p14:tracePt t="66895" x="2670175" y="6499225"/>
          <p14:tracePt t="66905" x="2678113" y="6499225"/>
          <p14:tracePt t="66912" x="2693988" y="6499225"/>
          <p14:tracePt t="66922" x="2701925" y="6499225"/>
          <p14:tracePt t="66931" x="2725738" y="6499225"/>
          <p14:tracePt t="66935" x="2751138" y="6499225"/>
          <p14:tracePt t="66951" x="2767013" y="6499225"/>
          <p14:tracePt t="66961" x="2782888" y="6499225"/>
          <p14:tracePt t="66972" x="2798763" y="6483350"/>
          <p14:tracePt t="66976" x="2806700" y="6475413"/>
          <p14:tracePt t="66987" x="2830513" y="6459538"/>
          <p14:tracePt t="66992" x="2830513" y="6451600"/>
          <p14:tracePt t="67001" x="2830513" y="6435725"/>
          <p14:tracePt t="67011" x="2854325" y="6403975"/>
          <p14:tracePt t="67018" x="2854325" y="6396038"/>
          <p14:tracePt t="67027" x="2854325" y="6372225"/>
          <p14:tracePt t="67031" x="2854325" y="6338888"/>
          <p14:tracePt t="67042" x="2854325" y="6323013"/>
          <p14:tracePt t="67052" x="2854325" y="6291263"/>
          <p14:tracePt t="67058" x="2854325" y="6275388"/>
          <p14:tracePt t="67068" x="2854325" y="6251575"/>
          <p14:tracePt t="67071" x="2854325" y="6227763"/>
          <p14:tracePt t="67081" x="2854325" y="6196013"/>
          <p14:tracePt t="67092" x="2854325" y="6148388"/>
          <p14:tracePt t="67108" x="2854325" y="6124575"/>
          <p14:tracePt t="67113" x="2854325" y="6108700"/>
          <p14:tracePt t="67126" x="2846388" y="6092825"/>
          <p14:tracePt t="67130" x="2830513" y="6076950"/>
          <p14:tracePt t="67139" x="2822575" y="6061075"/>
          <p14:tracePt t="67145" x="2806700" y="6053138"/>
          <p14:tracePt t="67155" x="2782888" y="6037263"/>
          <p14:tracePt t="67165" x="2751138" y="6037263"/>
          <p14:tracePt t="67169" x="2733675" y="6037263"/>
          <p14:tracePt t="67179" x="2701925" y="6037263"/>
          <p14:tracePt t="67185" x="2662238" y="6037263"/>
          <p14:tracePt t="67195" x="2638425" y="6037263"/>
          <p14:tracePt t="67205" x="2606675" y="6037263"/>
          <p14:tracePt t="67212" x="2590800" y="6037263"/>
          <p14:tracePt t="67222" x="2574925" y="6061075"/>
          <p14:tracePt t="67226" x="2559050" y="6076950"/>
          <p14:tracePt t="67236" x="2535238" y="6100763"/>
          <p14:tracePt t="67247" x="2503488" y="6172200"/>
          <p14:tracePt t="67258" x="2495550" y="6188075"/>
          <p14:tracePt t="67261" x="2495550" y="6219825"/>
          <p14:tracePt t="67268" x="2487613" y="6227763"/>
          <p14:tracePt t="67277" x="2487613" y="6235700"/>
          <p14:tracePt t="67282" x="2487613" y="6251575"/>
          <p14:tracePt t="67292" x="2487613" y="6267450"/>
          <p14:tracePt t="67301" x="2487613" y="6299200"/>
          <p14:tracePt t="67308" x="2487613" y="6307138"/>
          <p14:tracePt t="67317" x="2495550" y="6323013"/>
          <p14:tracePt t="67324" x="2511425" y="6330950"/>
          <p14:tracePt t="67333" x="2527300" y="6330950"/>
          <p14:tracePt t="67340" x="2551113" y="6330950"/>
          <p14:tracePt t="67349" x="2574925" y="6330950"/>
          <p14:tracePt t="67360" x="2638425" y="6330950"/>
          <p14:tracePt t="67364" x="2662238" y="6330950"/>
          <p14:tracePt t="67373" x="2709863" y="6330950"/>
          <p14:tracePt t="67379" x="2767013" y="6330950"/>
          <p14:tracePt t="67389" x="2830513" y="6330950"/>
          <p14:tracePt t="67399" x="2909888" y="6299200"/>
          <p14:tracePt t="67404" x="2949575" y="6275388"/>
          <p14:tracePt t="67413" x="2989263" y="6243638"/>
          <p14:tracePt t="67419" x="3005138" y="6219825"/>
          <p14:tracePt t="67429" x="3021013" y="6180138"/>
          <p14:tracePt t="67440" x="3044825" y="6092825"/>
          <p14:tracePt t="67445" x="3052763" y="6076950"/>
          <p14:tracePt t="67455" x="3052763" y="6045200"/>
          <p14:tracePt t="67461" x="3052763" y="5972175"/>
          <p14:tracePt t="67469" x="3052763" y="5884863"/>
          <p14:tracePt t="67479" x="3100388" y="5734050"/>
          <p14:tracePt t="67486" x="3100388" y="5670550"/>
          <p14:tracePt t="67496" x="3141663" y="5573713"/>
          <p14:tracePt t="67499" x="3157538" y="5367338"/>
          <p14:tracePt t="67511" x="3165475" y="5175250"/>
          <p14:tracePt t="67519" x="3181350" y="4951413"/>
          <p14:tracePt t="67526" x="3189288" y="4919663"/>
          <p14:tracePt t="67535" x="3205163" y="4784725"/>
          <p14:tracePt t="67540" x="3205163" y="4649788"/>
          <p14:tracePt t="67549" x="3205163" y="4521200"/>
          <p14:tracePt t="67561" x="3205163" y="4338638"/>
          <p14:tracePt t="67565" x="3205163" y="4291013"/>
          <p14:tracePt t="67576" x="3205163" y="4170363"/>
          <p14:tracePt t="67582" x="3205163" y="4067175"/>
          <p14:tracePt t="67592" x="3205163" y="3956050"/>
          <p14:tracePt t="67602" x="3205163" y="3748088"/>
          <p14:tracePt t="67608" x="3205163" y="3700463"/>
          <p14:tracePt t="67617" x="3205163" y="3524250"/>
          <p14:tracePt t="67622" x="3205163" y="3476625"/>
          <p14:tracePt t="67631" x="3197225" y="3357563"/>
          <p14:tracePt t="67637" x="3197225" y="3221038"/>
          <p14:tracePt t="67647" x="3173413" y="3070225"/>
          <p14:tracePt t="67658" x="3173413" y="2846388"/>
          <p14:tracePt t="67661" x="3173413" y="2798763"/>
          <p14:tracePt t="67674" x="3173413" y="2687638"/>
          <p14:tracePt t="67678" x="3165475" y="2566988"/>
          <p14:tracePt t="67687" x="3165475" y="2455863"/>
          <p14:tracePt t="67697" x="3165475" y="2297113"/>
          <p14:tracePt t="67703" x="3165475" y="2273300"/>
          <p14:tracePt t="67714" x="3165475" y="2249488"/>
          <p14:tracePt t="67717" x="3149600" y="2200275"/>
          <p14:tracePt t="67727" x="3149600" y="2176463"/>
          <p14:tracePt t="67733" x="3133725" y="2144713"/>
          <p14:tracePt t="67743" x="3133725" y="2128838"/>
          <p14:tracePt t="67753" x="3133725" y="2105025"/>
          <p14:tracePt t="67769" x="3133725" y="2097088"/>
          <p14:tracePt t="67774" x="3125788" y="2081213"/>
          <p14:tracePt t="67784" x="3125788" y="2073275"/>
          <p14:tracePt t="67796" x="3125788" y="2065338"/>
          <p14:tracePt t="67799" x="3125788" y="2057400"/>
          <p14:tracePt t="67810" x="3125788" y="2049463"/>
          <p14:tracePt t="67827" x="3117850" y="2049463"/>
          <p14:tracePt t="67845" x="3117850" y="2041525"/>
          <p14:tracePt t="67849" x="3117850" y="2033588"/>
          <p14:tracePt t="67870" x="3117850" y="2017713"/>
          <p14:tracePt t="67876" x="3100388" y="2001838"/>
          <p14:tracePt t="67892" x="3084513" y="1985963"/>
          <p14:tracePt t="67895" x="3068638" y="1970088"/>
          <p14:tracePt t="67905" x="3036888" y="1938338"/>
          <p14:tracePt t="67915" x="2973388" y="1881188"/>
          <p14:tracePt t="67921" x="2957513" y="1857375"/>
          <p14:tracePt t="67931" x="2925763" y="1825625"/>
          <p14:tracePt t="67935" x="2901950" y="1801813"/>
          <p14:tracePt t="67945" x="2870200" y="1762125"/>
          <p14:tracePt t="67956" x="2806700" y="1722438"/>
          <p14:tracePt t="67965" x="2798763" y="1714500"/>
          <p14:tracePt t="67972" x="2798763" y="1706563"/>
          <p14:tracePt t="67977" x="2790825" y="1682750"/>
          <p14:tracePt t="67985" x="2790825" y="1674813"/>
          <p14:tracePt t="68001" x="2790825" y="1658938"/>
          <p14:tracePt t="68017" x="2767013" y="1619250"/>
          <p14:tracePt t="68027" x="2759075" y="1595438"/>
          <p14:tracePt t="68038" x="2741613" y="1571625"/>
          <p14:tracePt t="68042" x="2741613" y="1547813"/>
          <p14:tracePt t="68051" x="2733675" y="1522413"/>
          <p14:tracePt t="68058" x="2717800" y="1506538"/>
          <p14:tracePt t="68067" x="2717800" y="1490663"/>
          <p14:tracePt t="68078" x="2709863" y="1458913"/>
          <p14:tracePt t="68081" x="2709863" y="1450975"/>
          <p14:tracePt t="68097" x="2709863" y="1443038"/>
          <p14:tracePt t="68111" x="2709863" y="1435100"/>
          <p14:tracePt t="68117" x="2701925" y="1427163"/>
          <p14:tracePt t="68193" x="2701925" y="1411288"/>
          <p14:tracePt t="68208" x="2693988" y="1403350"/>
          <p14:tracePt t="68217" x="2693988" y="1395413"/>
          <p14:tracePt t="68227" x="2686050" y="1387475"/>
          <p14:tracePt t="68237" x="2686050" y="1371600"/>
          <p14:tracePt t="68249" x="2686050" y="1363663"/>
          <p14:tracePt t="68253" x="2678113" y="1355725"/>
          <p14:tracePt t="68260" x="2678113" y="1347788"/>
          <p14:tracePt t="68269" x="2662238" y="1323975"/>
          <p14:tracePt t="68279" x="2654300" y="1308100"/>
          <p14:tracePt t="68293" x="2654300" y="1284288"/>
          <p14:tracePt t="68299" x="2646363" y="1260475"/>
          <p14:tracePt t="68319" x="2638425" y="1252538"/>
          <p14:tracePt t="68340" x="2630488" y="1228725"/>
          <p14:tracePt t="68350" x="2622550" y="1220788"/>
          <p14:tracePt t="68360" x="2614613" y="1212850"/>
          <p14:tracePt t="68369" x="2614613" y="1195388"/>
          <p14:tracePt t="68380" x="2606675" y="1187450"/>
          <p14:tracePt t="68399" x="2598738" y="1171575"/>
          <p14:tracePt t="68661" x="2590800" y="1171575"/>
          <p14:tracePt t="69016" x="2582863" y="1179513"/>
          <p14:tracePt t="69105" x="2574925" y="1179513"/>
          <p14:tracePt t="69116" x="2566988" y="1179513"/>
          <p14:tracePt t="69121" x="2543175" y="1179513"/>
          <p14:tracePt t="69131" x="2527300" y="1179513"/>
          <p14:tracePt t="69141" x="2511425" y="1179513"/>
          <p14:tracePt t="69145" x="2495550" y="1179513"/>
          <p14:tracePt t="69162" x="2471738" y="1179513"/>
          <p14:tracePt t="69174" x="2439988" y="1179513"/>
          <p14:tracePt t="69177" x="2416175" y="1179513"/>
          <p14:tracePt t="69187" x="2392363" y="1179513"/>
          <p14:tracePt t="69198" x="2366963" y="1179513"/>
          <p14:tracePt t="69203" x="2351088" y="1179513"/>
          <p14:tracePt t="69213" x="2335213" y="1179513"/>
          <p14:tracePt t="69218" x="2319338" y="1179513"/>
          <p14:tracePt t="69227" x="2311400" y="1179513"/>
          <p14:tracePt t="69237" x="2295525" y="1179513"/>
          <p14:tracePt t="69253" x="2287588" y="1179513"/>
          <p14:tracePt t="69274" x="2271713" y="1179513"/>
          <p14:tracePt t="69293" x="2263775" y="1187450"/>
          <p14:tracePt t="69303" x="2255838" y="1195388"/>
          <p14:tracePt t="69319" x="2239963" y="1195388"/>
          <p14:tracePt t="69324" x="2232025" y="1195388"/>
          <p14:tracePt t="69439" x="2224088" y="1195388"/>
          <p14:tracePt t="69449" x="2216150" y="1195388"/>
          <p14:tracePt t="69455" x="2208213" y="1195388"/>
          <p14:tracePt t="69469" x="2192338" y="1187450"/>
          <p14:tracePt t="69479" x="2176463" y="1171575"/>
          <p14:tracePt t="69485" x="2176463" y="1163638"/>
          <p14:tracePt t="69499" x="2176463" y="1147763"/>
          <p14:tracePt t="69521" x="2160588" y="1131888"/>
          <p14:tracePt t="69582" x="2152650" y="1123950"/>
          <p14:tracePt t="69601" x="2144713" y="1116013"/>
          <p14:tracePt t="69687" x="2136775" y="1116013"/>
          <p14:tracePt t="69704" x="2128838" y="1116013"/>
          <p14:tracePt t="69713" x="2120900" y="1116013"/>
          <p14:tracePt t="69717" x="2105025" y="1116013"/>
          <p14:tracePt t="69737" x="2081213" y="1116013"/>
          <p14:tracePt t="69749" x="2073275" y="1116013"/>
          <p14:tracePt t="69754" x="2057400" y="1116013"/>
          <p14:tracePt t="69759" x="2033588" y="1116013"/>
          <p14:tracePt t="69769" x="2025650" y="1116013"/>
          <p14:tracePt t="69779" x="2008188" y="1116013"/>
          <p14:tracePt t="69783" x="2000250" y="1116013"/>
          <p14:tracePt t="70314" x="2008188" y="1116013"/>
          <p14:tracePt t="70333" x="2017713" y="1123950"/>
          <p14:tracePt t="70353" x="2025650" y="1147763"/>
          <p14:tracePt t="70379" x="2033588" y="1155700"/>
          <p14:tracePt t="70399" x="2049463" y="1163638"/>
          <p14:tracePt t="70404" x="2057400" y="1171575"/>
          <p14:tracePt t="70419" x="2057400" y="1179513"/>
          <p14:tracePt t="70429" x="2081213" y="1195388"/>
          <p14:tracePt t="70449" x="2089150" y="1212850"/>
          <p14:tracePt t="70479" x="2097088" y="1228725"/>
          <p14:tracePt t="70499" x="2097088" y="1236663"/>
          <p14:tracePt t="70509" x="2105025" y="1236663"/>
          <p14:tracePt t="70519" x="2112963" y="1244600"/>
          <p14:tracePt t="70525" x="2120900" y="1252538"/>
          <p14:tracePt t="70540" x="2128838" y="1276350"/>
          <p14:tracePt t="70641" x="2128838" y="1284288"/>
          <p14:tracePt t="70651" x="2128838" y="1292225"/>
          <p14:tracePt t="70656" x="2128838" y="1300163"/>
          <p14:tracePt t="70661" x="2128838" y="1308100"/>
          <p14:tracePt t="70677" x="2120900" y="1308100"/>
          <p14:tracePt t="70682" x="2120900" y="1316038"/>
          <p14:tracePt t="70777" x="2120900" y="1331913"/>
          <p14:tracePt t="70797" x="2120900" y="1339850"/>
          <p14:tracePt t="70803" x="2120900" y="1347788"/>
          <p14:tracePt t="70817" x="2120900" y="1355725"/>
          <p14:tracePt t="70824" x="2120900" y="1363663"/>
          <p14:tracePt t="70833" x="2120900" y="1371600"/>
          <p14:tracePt t="70843" x="2120900" y="1379538"/>
          <p14:tracePt t="70863" x="2120900" y="1387475"/>
          <p14:tracePt t="70913" x="2120900" y="1395413"/>
          <p14:tracePt t="70933" x="2120900" y="1403350"/>
          <p14:tracePt t="70943" x="2120900" y="1419225"/>
          <p14:tracePt t="70963" x="2120900" y="1427163"/>
          <p14:tracePt t="70983" x="2120900" y="1435100"/>
          <p14:tracePt t="71025" x="2120900" y="1458913"/>
          <p14:tracePt t="71045" x="2120900" y="1466850"/>
          <p14:tracePt t="71069" x="2120900" y="1474788"/>
          <p14:tracePt t="71079" x="2120900" y="1482725"/>
          <p14:tracePt t="71099" x="2120900" y="1490663"/>
          <p14:tracePt t="71105" x="2120900" y="1498600"/>
          <p14:tracePt t="71115" x="2120900" y="1506538"/>
          <p14:tracePt t="71125" x="2120900" y="1530350"/>
          <p14:tracePt t="71135" x="2120900" y="1538288"/>
          <p14:tracePt t="71142" x="2120900" y="1547813"/>
          <p14:tracePt t="71145" x="2120900" y="1555750"/>
          <p14:tracePt t="71155" x="2120900" y="1579563"/>
          <p14:tracePt t="71166" x="2128838" y="1603375"/>
          <p14:tracePt t="71186" x="2128838" y="1619250"/>
          <p14:tracePt t="71195" x="2128838" y="1627188"/>
          <p14:tracePt t="71211" x="2128838" y="1643063"/>
          <p14:tracePt t="71341" x="2136775" y="1651000"/>
          <p14:tracePt t="71348" x="2144713" y="1651000"/>
          <p14:tracePt t="71358" x="2160588" y="1658938"/>
          <p14:tracePt t="71367" x="2224088" y="1658938"/>
          <p14:tracePt t="71377" x="2232025" y="1658938"/>
          <p14:tracePt t="71384" x="2247900" y="1658938"/>
          <p14:tracePt t="71387" x="2263775" y="1658938"/>
          <p14:tracePt t="71397" x="2279650" y="1658938"/>
          <p14:tracePt t="71408" x="2303463" y="1658938"/>
          <p14:tracePt t="71424" x="2311400" y="1658938"/>
          <p14:tracePt t="71433" x="2327275" y="1658938"/>
          <p14:tracePt t="71449" x="2335213" y="1658938"/>
          <p14:tracePt t="71475" x="2343150" y="1658938"/>
          <p14:tracePt t="71505" x="2359025" y="1658938"/>
          <p14:tracePt t="71535" x="2366963" y="1658938"/>
          <p14:tracePt t="71546" x="2384425" y="1658938"/>
          <p14:tracePt t="71602" x="2392363" y="1666875"/>
          <p14:tracePt t="71611" x="2400300" y="1674813"/>
          <p14:tracePt t="71616" x="2408238" y="1682750"/>
          <p14:tracePt t="71646" x="2408238" y="1698625"/>
          <p14:tracePt t="71656" x="2416175" y="1714500"/>
          <p14:tracePt t="71665" x="2424113" y="1730375"/>
          <p14:tracePt t="71671" x="2439988" y="1746250"/>
          <p14:tracePt t="71681" x="2439988" y="1778000"/>
          <p14:tracePt t="71686" x="2455863" y="1801813"/>
          <p14:tracePt t="71695" x="2455863" y="1809750"/>
          <p14:tracePt t="71708" x="2471738" y="1857375"/>
          <p14:tracePt t="71711" x="2471738" y="1873250"/>
          <p14:tracePt t="71721" x="2471738" y="1890713"/>
          <p14:tracePt t="71727" x="2471738" y="1930400"/>
          <p14:tracePt t="71738" x="2479675" y="1970088"/>
          <p14:tracePt t="71747" x="2487613" y="2033588"/>
          <p14:tracePt t="71762" x="2487613" y="2057400"/>
          <p14:tracePt t="71767" x="2487613" y="2081213"/>
          <p14:tracePt t="71777" x="2487613" y="2089150"/>
          <p14:tracePt t="71787" x="2487613" y="2112963"/>
          <p14:tracePt t="71803" x="2487613" y="2120900"/>
          <p14:tracePt t="71808" x="2487613" y="2136775"/>
          <p14:tracePt t="71819" x="2487613" y="2144713"/>
          <p14:tracePt t="71824" x="2487613" y="2152650"/>
          <p14:tracePt t="71840" x="2487613" y="2168525"/>
          <p14:tracePt t="71844" x="2487613" y="2176463"/>
          <p14:tracePt t="71853" x="2487613" y="2200275"/>
          <p14:tracePt t="71860" x="2479675" y="2200275"/>
          <p14:tracePt t="71863" x="2479675" y="2208213"/>
          <p14:tracePt t="71874" x="2479675" y="2233613"/>
          <p14:tracePt t="71883" x="2479675" y="2265363"/>
          <p14:tracePt t="71891" x="2479675" y="2281238"/>
          <p14:tracePt t="71899" x="2479675" y="2305050"/>
          <p14:tracePt t="71903" x="2479675" y="2344738"/>
          <p14:tracePt t="71913" x="2479675" y="2368550"/>
          <p14:tracePt t="71924" x="2479675" y="2439988"/>
          <p14:tracePt t="71929" x="2479675" y="2455863"/>
          <p14:tracePt t="71939" x="2479675" y="2495550"/>
          <p14:tracePt t="71945" x="2479675" y="2519363"/>
          <p14:tracePt t="71955" x="2479675" y="2543175"/>
          <p14:tracePt t="71965" x="2479675" y="2608263"/>
          <p14:tracePt t="71969" x="2479675" y="2616200"/>
          <p14:tracePt t="71979" x="2479675" y="2647950"/>
          <p14:tracePt t="71985" x="2479675" y="2671763"/>
          <p14:tracePt t="71996" x="2495550" y="2735263"/>
          <p14:tracePt t="72005" x="2495550" y="2759075"/>
          <p14:tracePt t="72010" x="2495550" y="2767013"/>
          <p14:tracePt t="72025" x="2495550" y="2774950"/>
          <p14:tracePt t="72035" x="2495550" y="2798763"/>
          <p14:tracePt t="72045" x="2495550" y="2822575"/>
          <p14:tracePt t="72055" x="2495550" y="2830513"/>
          <p14:tracePt t="72065" x="2495550" y="2838450"/>
          <p14:tracePt t="72076" x="2495550" y="2846388"/>
          <p14:tracePt t="72085" x="2503488" y="2878138"/>
          <p14:tracePt t="72092" x="2503488" y="2886075"/>
          <p14:tracePt t="72101" x="2503488" y="2894013"/>
          <p14:tracePt t="72105" x="2503488" y="2909888"/>
          <p14:tracePt t="72115" x="2511425" y="2927350"/>
          <p14:tracePt t="72126" x="2511425" y="2943225"/>
          <p14:tracePt t="72135" x="2511425" y="2959100"/>
          <p14:tracePt t="72145" x="2511425" y="2974975"/>
          <p14:tracePt t="72156" x="2511425" y="3006725"/>
          <p14:tracePt t="72167" x="2519363" y="3054350"/>
          <p14:tracePt t="72172" x="2519363" y="3078163"/>
          <p14:tracePt t="72181" x="2519363" y="3101975"/>
          <p14:tracePt t="72187" x="2519363" y="3117850"/>
          <p14:tracePt t="72197" x="2519363" y="3157538"/>
          <p14:tracePt t="72208" x="2519363" y="3181350"/>
          <p14:tracePt t="72211" x="2527300" y="3197225"/>
          <p14:tracePt t="72222" x="2535238" y="3236913"/>
          <p14:tracePt t="72228" x="2543175" y="3252788"/>
          <p14:tracePt t="72237" x="2543175" y="3262313"/>
          <p14:tracePt t="72247" x="2543175" y="3270250"/>
          <p14:tracePt t="72258" x="2543175" y="3294063"/>
          <p14:tracePt t="72267" x="2543175" y="3302000"/>
          <p14:tracePt t="72287" x="2543175" y="3317875"/>
          <p14:tracePt t="72293" x="2543175" y="3325813"/>
          <p14:tracePt t="72303" x="2543175" y="3333750"/>
          <p14:tracePt t="72313" x="2543175" y="3349625"/>
          <p14:tracePt t="72317" x="2543175" y="3357563"/>
          <p14:tracePt t="72327" x="2543175" y="3373438"/>
          <p14:tracePt t="72334" x="2543175" y="3381375"/>
          <p14:tracePt t="72343" x="2551113" y="3381375"/>
          <p14:tracePt t="72347" x="2566988" y="3429000"/>
          <p14:tracePt t="72367" x="2566988" y="3436938"/>
          <p14:tracePt t="72374" x="2566988" y="3452813"/>
          <p14:tracePt t="72383" x="2590800" y="3484563"/>
          <p14:tracePt t="72390" x="2590800" y="3508375"/>
          <p14:tracePt t="72400" x="2598738" y="3540125"/>
          <p14:tracePt t="72409" x="2598738" y="3571875"/>
          <p14:tracePt t="72413" x="2606675" y="3587750"/>
          <p14:tracePt t="72424" x="2614613" y="3605213"/>
          <p14:tracePt t="72429" x="2614613" y="3636963"/>
          <p14:tracePt t="72440" x="2622550" y="3660775"/>
          <p14:tracePt t="72450" x="2630488" y="3716338"/>
          <p14:tracePt t="72453" x="2630488" y="3724275"/>
          <p14:tracePt t="72464" x="2646363" y="3756025"/>
          <p14:tracePt t="72469" x="2646363" y="3787775"/>
          <p14:tracePt t="72479" x="2654300" y="3803650"/>
          <p14:tracePt t="72490" x="2654300" y="3827463"/>
          <p14:tracePt t="72493" x="2670175" y="3851275"/>
          <p14:tracePt t="72503" x="2670175" y="3867150"/>
          <p14:tracePt t="72509" x="2670175" y="3875088"/>
          <p14:tracePt t="72519" x="2678113" y="3890963"/>
          <p14:tracePt t="72530" x="2678113" y="3898900"/>
          <p14:tracePt t="72535" x="2678113" y="3914775"/>
          <p14:tracePt t="72545" x="2686050" y="3930650"/>
          <p14:tracePt t="72555" x="2686050" y="3938588"/>
          <p14:tracePt t="72569" x="2686050" y="3963988"/>
          <p14:tracePt t="72585" x="2686050" y="3987800"/>
          <p14:tracePt t="72590" x="2686050" y="4003675"/>
          <p14:tracePt t="72600" x="2686050" y="4019550"/>
          <p14:tracePt t="72610" x="2686050" y="4051300"/>
          <p14:tracePt t="72620" x="2686050" y="4075113"/>
          <p14:tracePt t="72631" x="2686050" y="4098925"/>
          <p14:tracePt t="72642" x="2686050" y="4106863"/>
          <p14:tracePt t="72651" x="2686050" y="4122738"/>
          <p14:tracePt t="72666" x="2686050" y="4130675"/>
          <p14:tracePt t="72676" x="2686050" y="4146550"/>
          <p14:tracePt t="72685" x="2686050" y="4154488"/>
          <p14:tracePt t="72695" x="2686050" y="4162425"/>
          <p14:tracePt t="72705" x="2686050" y="4178300"/>
          <p14:tracePt t="72711" x="2686050" y="4194175"/>
          <p14:tracePt t="72757" x="2686050" y="4202113"/>
          <p14:tracePt t="72762" x="2686050" y="4210050"/>
          <p14:tracePt t="72777" x="2686050" y="4217988"/>
          <p14:tracePt t="72788" x="2678113" y="4225925"/>
          <p14:tracePt t="72792" x="2678113" y="4233863"/>
          <p14:tracePt t="72808" x="2670175" y="4249738"/>
          <p14:tracePt t="72811" x="2670175" y="4257675"/>
          <p14:tracePt t="72817" x="2670175" y="4273550"/>
          <p14:tracePt t="72827" x="2662238" y="4281488"/>
          <p14:tracePt t="72837" x="2646363" y="4298950"/>
          <p14:tracePt t="72958" x="2646363" y="4306888"/>
          <p14:tracePt t="72969" x="2646363" y="4314825"/>
          <p14:tracePt t="72974" x="2646363" y="4322763"/>
          <p14:tracePt t="72990" x="2646363" y="4330700"/>
          <p14:tracePt t="72993" x="2638425" y="4346575"/>
          <p14:tracePt t="73010" x="2638425" y="4370388"/>
          <p14:tracePt t="73014" x="2638425" y="4386263"/>
          <p14:tracePt t="73019" x="2638425" y="4394200"/>
          <p14:tracePt t="73033" x="2638425" y="4410075"/>
          <p14:tracePt t="73049" x="2638425" y="4433888"/>
          <p14:tracePt t="73053" x="2638425" y="4457700"/>
          <p14:tracePt t="73059" x="2638425" y="4465638"/>
          <p14:tracePt t="73069" x="2638425" y="4497388"/>
          <p14:tracePt t="73085" x="2654300" y="4529138"/>
          <p14:tracePt t="73096" x="2670175" y="4545013"/>
          <p14:tracePt t="73105" x="2678113" y="4568825"/>
          <p14:tracePt t="73115" x="2693988" y="4592638"/>
          <p14:tracePt t="73126" x="2709863" y="4608513"/>
          <p14:tracePt t="73135" x="2733675" y="4616450"/>
          <p14:tracePt t="73140" x="2741613" y="4649788"/>
          <p14:tracePt t="73156" x="2759075" y="4657725"/>
          <p14:tracePt t="73169" x="2767013" y="4657725"/>
          <p14:tracePt t="73179" x="2774950" y="4657725"/>
          <p14:tracePt t="73195" x="2782888" y="4657725"/>
          <p14:tracePt t="73206" x="2790825" y="4657725"/>
          <p14:tracePt t="73215" x="2806700" y="4657725"/>
          <p14:tracePt t="73221" x="2814638" y="4657725"/>
          <p14:tracePt t="73235" x="2830513" y="4657725"/>
          <p14:tracePt t="73245" x="2862263" y="4657725"/>
          <p14:tracePt t="73256" x="2878138" y="4657725"/>
          <p14:tracePt t="73261" x="2886075" y="4657725"/>
          <p14:tracePt t="73271" x="2894013" y="4657725"/>
          <p14:tracePt t="73275" x="2901950" y="4657725"/>
          <p14:tracePt t="73286" x="2925763" y="4633913"/>
          <p14:tracePt t="73301" x="2933700" y="4624388"/>
          <p14:tracePt t="73317" x="2941638" y="4624388"/>
          <p14:tracePt t="73328" x="2949575" y="4624388"/>
          <p14:tracePt t="73337" x="2957513" y="4624388"/>
          <p14:tracePt t="73342" x="2973388" y="4616450"/>
          <p14:tracePt t="73351" x="2981325" y="4608513"/>
          <p14:tracePt t="73358" x="2997200" y="4608513"/>
          <p14:tracePt t="73368" x="3021013" y="4600575"/>
          <p14:tracePt t="73378" x="3068638" y="4592638"/>
          <p14:tracePt t="73381" x="3076575" y="4592638"/>
          <p14:tracePt t="73393" x="3084513" y="4576763"/>
          <p14:tracePt t="73397" x="3117850" y="4576763"/>
          <p14:tracePt t="73407" x="3141663" y="4576763"/>
          <p14:tracePt t="73417" x="3157538" y="4568825"/>
          <p14:tracePt t="73422" x="3165475" y="4568825"/>
          <p14:tracePt t="73437" x="3173413" y="4560888"/>
          <p14:tracePt t="73447" x="3181350" y="4560888"/>
          <p14:tracePt t="73458" x="3197225" y="4552950"/>
          <p14:tracePt t="73467" x="3205163" y="4552950"/>
          <p14:tracePt t="73474" x="3221038" y="4545013"/>
          <p14:tracePt t="73477" x="3236913" y="4545013"/>
          <p14:tracePt t="73487" x="3260725" y="4529138"/>
          <p14:tracePt t="73498" x="3284538" y="4529138"/>
          <p14:tracePt t="73504" x="3292475" y="4529138"/>
          <p14:tracePt t="73514" x="3300413" y="4529138"/>
          <p14:tracePt t="73517" x="3308350" y="4521200"/>
          <p14:tracePt t="73553" x="3308350" y="4513263"/>
          <p14:tracePt t="73570" x="3316288" y="4505325"/>
          <p14:tracePt t="73619" x="3316288" y="4497388"/>
          <p14:tracePt t="73653" x="3316288" y="4489450"/>
          <p14:tracePt t="73670" x="3324225" y="4481513"/>
          <p14:tracePt t="73686" x="3332163" y="4481513"/>
          <p14:tracePt t="73690" x="3340100" y="4473575"/>
          <p14:tracePt t="73699" x="3355975" y="4473575"/>
          <p14:tracePt t="73705" x="3363913" y="4473575"/>
          <p14:tracePt t="73716" x="3387725" y="4465638"/>
          <p14:tracePt t="73719" x="3419475" y="4465638"/>
          <p14:tracePt t="73730" x="3435350" y="4465638"/>
          <p14:tracePt t="73741" x="3484563" y="4449763"/>
          <p14:tracePt t="73749" x="3508375" y="4449763"/>
          <p14:tracePt t="73756" x="3516313" y="4449763"/>
          <p14:tracePt t="73760" x="3524250" y="4449763"/>
          <p14:tracePt t="73771" x="3548063" y="4449763"/>
          <p14:tracePt t="73781" x="3579813" y="4449763"/>
          <p14:tracePt t="73785" x="3595688" y="4449763"/>
          <p14:tracePt t="73795" x="3651250" y="4449763"/>
          <p14:tracePt t="73801" x="3698875" y="4449763"/>
          <p14:tracePt t="73811" x="3746500" y="4449763"/>
          <p14:tracePt t="73821" x="3817938" y="4449763"/>
          <p14:tracePt t="73825" x="3825875" y="4449763"/>
          <p14:tracePt t="73835" x="3859213" y="4449763"/>
          <p14:tracePt t="73841" x="3883025" y="4449763"/>
          <p14:tracePt t="73851" x="3906838" y="4449763"/>
          <p14:tracePt t="73861" x="3938588" y="4449763"/>
          <p14:tracePt t="73866" x="3946525" y="4449763"/>
          <p14:tracePt t="73881" x="3970338" y="4449763"/>
          <p14:tracePt t="73892" x="3986213" y="4449763"/>
          <p14:tracePt t="73901" x="4010025" y="4449763"/>
          <p14:tracePt t="73908" x="4025900" y="4449763"/>
          <p14:tracePt t="73917" x="4049713" y="4449763"/>
          <p14:tracePt t="73921" x="4081463" y="4449763"/>
          <p14:tracePt t="73932" x="4105275" y="4449763"/>
          <p14:tracePt t="73942" x="4137025" y="4449763"/>
          <p14:tracePt t="73947" x="4152900" y="4449763"/>
          <p14:tracePt t="73958" x="4176713" y="4449763"/>
          <p14:tracePt t="73961" x="4210050" y="4449763"/>
          <p14:tracePt t="73971" x="4241800" y="4449763"/>
          <p14:tracePt t="73981" x="4273550" y="4449763"/>
          <p14:tracePt t="73988" x="4297363" y="4449763"/>
          <p14:tracePt t="73997" x="4313238" y="4449763"/>
          <p14:tracePt t="74003" x="4344988" y="4449763"/>
          <p14:tracePt t="74013" x="4360863" y="4449763"/>
          <p14:tracePt t="74024" x="4376738" y="4449763"/>
          <p14:tracePt t="74027" x="4392613" y="4449763"/>
          <p14:tracePt t="74037" x="4416425" y="4449763"/>
          <p14:tracePt t="74043" x="4440238" y="4449763"/>
          <p14:tracePt t="74053" x="4456113" y="4449763"/>
          <p14:tracePt t="74063" x="4487863" y="4449763"/>
          <p14:tracePt t="74067" x="4511675" y="4441825"/>
          <p14:tracePt t="74077" x="4527550" y="4441825"/>
          <p14:tracePt t="74084" x="4551363" y="4441825"/>
          <p14:tracePt t="74093" x="4559300" y="4441825"/>
          <p14:tracePt t="74103" x="4608513" y="4441825"/>
          <p14:tracePt t="74108" x="4624388" y="4441825"/>
          <p14:tracePt t="74119" x="4648200" y="4441825"/>
          <p14:tracePt t="74124" x="4664075" y="4441825"/>
          <p14:tracePt t="74133" x="4672013" y="4441825"/>
          <p14:tracePt t="74143" x="4695825" y="4441825"/>
          <p14:tracePt t="74150" x="4703763" y="4441825"/>
          <p14:tracePt t="74160" x="4735513" y="4441825"/>
          <p14:tracePt t="74164" x="4767263" y="4441825"/>
          <p14:tracePt t="74174" x="4814888" y="4441825"/>
          <p14:tracePt t="74183" x="4902200" y="4441825"/>
          <p14:tracePt t="74191" x="4926013" y="4441825"/>
          <p14:tracePt t="74199" x="4959350" y="4441825"/>
          <p14:tracePt t="74203" x="4983163" y="4441825"/>
          <p14:tracePt t="74214" x="5006975" y="4441825"/>
          <p14:tracePt t="74224" x="5054600" y="4441825"/>
          <p14:tracePt t="74229" x="5062538" y="4441825"/>
          <p14:tracePt t="74240" x="5102225" y="4441825"/>
          <p14:tracePt t="74245" x="5141913" y="4441825"/>
          <p14:tracePt t="74255" x="5165725" y="4441825"/>
          <p14:tracePt t="74265" x="5260975" y="4441825"/>
          <p14:tracePt t="74270" x="5292725" y="4441825"/>
          <p14:tracePt t="74279" x="5365750" y="4441825"/>
          <p14:tracePt t="74285" x="5421313" y="4441825"/>
          <p14:tracePt t="74295" x="5500688" y="4441825"/>
          <p14:tracePt t="74306" x="5611813" y="4441825"/>
          <p14:tracePt t="74310" x="5627688" y="4441825"/>
          <p14:tracePt t="74320" x="5676900" y="4441825"/>
          <p14:tracePt t="74325" x="5732463" y="4441825"/>
          <p14:tracePt t="74335" x="5748338" y="4441825"/>
          <p14:tracePt t="74346" x="5772150" y="4441825"/>
          <p14:tracePt t="74355" x="5780088" y="4433888"/>
          <p14:tracePt t="74361" x="5795963" y="4433888"/>
          <p14:tracePt t="74365" x="5819775" y="4433888"/>
          <p14:tracePt t="74376" x="5859463" y="4433888"/>
          <p14:tracePt t="74385" x="5938838" y="4433888"/>
          <p14:tracePt t="74392" x="5962650" y="4433888"/>
          <p14:tracePt t="74402" x="6002338" y="4433888"/>
          <p14:tracePt t="74405" x="6051550" y="4433888"/>
          <p14:tracePt t="74415" x="6138863" y="4433888"/>
          <p14:tracePt t="74425" x="6257925" y="4433888"/>
          <p14:tracePt t="74431" x="6281738" y="4433888"/>
          <p14:tracePt t="74442" x="6361113" y="4433888"/>
          <p14:tracePt t="74445" x="6442075" y="4433888"/>
          <p14:tracePt t="74456" x="6497638" y="4433888"/>
          <p14:tracePt t="74467" x="6664325" y="4433888"/>
          <p14:tracePt t="74472" x="6680200" y="4433888"/>
          <p14:tracePt t="74481" x="6743700" y="4433888"/>
          <p14:tracePt t="74487" x="6816725" y="4433888"/>
          <p14:tracePt t="74497" x="6904038" y="4418013"/>
          <p14:tracePt t="74508" x="7054850" y="4418013"/>
          <p14:tracePt t="74511" x="7102475" y="4418013"/>
          <p14:tracePt t="74521" x="7175500" y="4418013"/>
          <p14:tracePt t="74527" x="7223125" y="4418013"/>
          <p14:tracePt t="74537" x="7286625" y="4418013"/>
          <p14:tracePt t="74548" x="7358063" y="4418013"/>
          <p14:tracePt t="74551" x="7366000" y="4418013"/>
          <p14:tracePt t="74562" x="7381875" y="4418013"/>
          <p14:tracePt t="74627" x="7405688" y="4418013"/>
          <p14:tracePt t="74647" x="7413625" y="4418013"/>
          <p14:tracePt t="74657" x="7421563" y="4418013"/>
          <p14:tracePt t="74667" x="7429500" y="4418013"/>
          <p14:tracePt t="74673" x="7437438" y="4418013"/>
          <p14:tracePt t="74690" x="7453313" y="4418013"/>
          <p14:tracePt t="74699" x="7469188" y="4418013"/>
          <p14:tracePt t="74710" x="7493000" y="4418013"/>
          <p14:tracePt t="74713" x="7502525" y="4418013"/>
          <p14:tracePt t="74724" x="7558088" y="4418013"/>
          <p14:tracePt t="74730" x="7605713" y="4418013"/>
          <p14:tracePt t="74740" x="7653338" y="4418013"/>
          <p14:tracePt t="74749" x="7740650" y="4418013"/>
          <p14:tracePt t="74754" x="7748588" y="4418013"/>
          <p14:tracePt t="74763" x="7772400" y="4418013"/>
          <p14:tracePt t="74769" x="7780338" y="4418013"/>
          <p14:tracePt t="74779" x="7796213" y="4418013"/>
          <p14:tracePt t="74791" x="7827963" y="4418013"/>
          <p14:tracePt t="74793" x="7835900" y="4425950"/>
          <p14:tracePt t="74805" x="7843838" y="4425950"/>
          <p14:tracePt t="74875" x="7835900" y="4425950"/>
          <p14:tracePt t="74885" x="7804150" y="4441825"/>
          <p14:tracePt t="74890" x="7772400" y="4441825"/>
          <p14:tracePt t="74907" x="7653338" y="4441825"/>
          <p14:tracePt t="74915" x="7558088" y="4441825"/>
          <p14:tracePt t="74927" x="7413625" y="4441825"/>
          <p14:tracePt t="74931" x="7389813" y="4441825"/>
          <p14:tracePt t="74942" x="7294563" y="4441825"/>
          <p14:tracePt t="74947" x="7191375" y="4441825"/>
          <p14:tracePt t="74957" x="7086600" y="4441825"/>
          <p14:tracePt t="74967" x="6927850" y="4441825"/>
          <p14:tracePt t="74971" x="6904038" y="4441825"/>
          <p14:tracePt t="74981" x="6848475" y="4441825"/>
          <p14:tracePt t="74987" x="6743700" y="4441825"/>
          <p14:tracePt t="74999" x="6640513" y="4441825"/>
          <p14:tracePt t="75004" x="6505575" y="4441825"/>
          <p14:tracePt t="75013" x="6384925" y="4441825"/>
          <p14:tracePt t="75020" x="6265863" y="4441825"/>
          <p14:tracePt t="75029" x="6162675" y="4441825"/>
          <p14:tracePt t="75041" x="5986463" y="4441825"/>
          <p14:tracePt t="75045" x="5946775" y="4441825"/>
          <p14:tracePt t="75055" x="5883275" y="4441825"/>
          <p14:tracePt t="75059" x="5803900" y="4441825"/>
          <p14:tracePt t="75070" x="5748338" y="4441825"/>
          <p14:tracePt t="75079" x="5667375" y="4441825"/>
          <p14:tracePt t="75095" x="5651500" y="4441825"/>
          <p14:tracePt t="75109" x="5635625" y="4441825"/>
          <p14:tracePt t="75119" x="5619750" y="4441825"/>
          <p14:tracePt t="75125" x="5611813" y="4441825"/>
          <p14:tracePt t="75136" x="5603875" y="4441825"/>
          <p14:tracePt t="75141" x="5556250" y="4441825"/>
          <p14:tracePt t="75149" x="5508625" y="4441825"/>
          <p14:tracePt t="75162" x="5341938" y="4425950"/>
          <p14:tracePt t="75165" x="5310188" y="4425950"/>
          <p14:tracePt t="75175" x="5245100" y="4425950"/>
          <p14:tracePt t="75182" x="5133975" y="4418013"/>
          <p14:tracePt t="75192" x="5014913" y="4402138"/>
          <p14:tracePt t="75201" x="4767263" y="4402138"/>
          <p14:tracePt t="75205" x="4711700" y="4402138"/>
          <p14:tracePt t="75215" x="4576763" y="4386263"/>
          <p14:tracePt t="75221" x="4440238" y="4378325"/>
          <p14:tracePt t="75232" x="4321175" y="4378325"/>
          <p14:tracePt t="75242" x="4217988" y="4378325"/>
          <p14:tracePt t="75245" x="4200525" y="4378325"/>
          <p14:tracePt t="75255" x="4160838" y="4378325"/>
          <p14:tracePt t="75262" x="4129088" y="4378325"/>
          <p14:tracePt t="75271" x="4113213" y="4378325"/>
          <p14:tracePt t="75282" x="4097338" y="4378325"/>
          <p14:tracePt t="75287" x="4089400" y="4378325"/>
          <p14:tracePt t="75298" x="4081463" y="4378325"/>
          <p14:tracePt t="75301" x="4057650" y="4378325"/>
          <p14:tracePt t="75311" x="4010025" y="4378325"/>
          <p14:tracePt t="75321" x="3946525" y="4354513"/>
          <p14:tracePt t="75327" x="3930650" y="4354513"/>
          <p14:tracePt t="75337" x="3890963" y="4354513"/>
          <p14:tracePt t="75342" x="3810000" y="4330700"/>
          <p14:tracePt t="75351" x="3730625" y="4322763"/>
          <p14:tracePt t="75362" x="3627438" y="4322763"/>
          <p14:tracePt t="75367" x="3603625" y="4314825"/>
          <p14:tracePt t="75378" x="3548063" y="4314825"/>
          <p14:tracePt t="75383" x="3467100" y="4314825"/>
          <p14:tracePt t="75393" x="3435350" y="4314825"/>
          <p14:tracePt t="75403" x="3371850" y="4314825"/>
          <p14:tracePt t="75409" x="3355975" y="4314825"/>
          <p14:tracePt t="75420" x="3324225" y="4314825"/>
          <p14:tracePt t="75424" x="3316288" y="4314825"/>
          <p14:tracePt t="75433" x="3300413" y="4314825"/>
          <p14:tracePt t="75440" x="3276600" y="4314825"/>
          <p14:tracePt t="75449" x="3268663" y="4314825"/>
          <p14:tracePt t="75459" x="3252788" y="4314825"/>
          <p14:tracePt t="75469" x="3244850" y="4314825"/>
          <p14:tracePt t="75474" x="3228975" y="4314825"/>
          <p14:tracePt t="75479" x="3205163" y="4314825"/>
          <p14:tracePt t="75491" x="3189288" y="4314825"/>
          <p14:tracePt t="75500" x="3149600" y="4314825"/>
          <p14:tracePt t="75505" x="3133725" y="4314825"/>
          <p14:tracePt t="75515" x="3109913" y="4314825"/>
          <p14:tracePt t="75520" x="3052763" y="4314825"/>
          <p14:tracePt t="75529" x="2989263" y="4314825"/>
          <p14:tracePt t="75541" x="2878138" y="4314825"/>
          <p14:tracePt t="75546" x="2854325" y="4314825"/>
          <p14:tracePt t="75555" x="2767013" y="4314825"/>
          <p14:tracePt t="75559" x="2733675" y="4314825"/>
          <p14:tracePt t="75570" x="2670175" y="4314825"/>
          <p14:tracePt t="75580" x="2590800" y="4314825"/>
          <p14:tracePt t="75586" x="2574925" y="4314825"/>
          <p14:tracePt t="75595" x="2551113" y="4314825"/>
          <p14:tracePt t="75721" x="2535238" y="4314825"/>
          <p14:tracePt t="75801" x="2527300" y="4314825"/>
          <p14:tracePt t="75837" x="2566988" y="4322763"/>
          <p14:tracePt t="75842" x="2590800" y="4322763"/>
          <p14:tracePt t="75853" x="2638425" y="4338638"/>
          <p14:tracePt t="75863" x="2725738" y="4338638"/>
          <p14:tracePt t="75868" x="2741613" y="4338638"/>
          <p14:tracePt t="75877" x="2790825" y="4346575"/>
          <p14:tracePt t="75883" x="2838450" y="4362450"/>
          <p14:tracePt t="75894" x="2901950" y="4370388"/>
          <p14:tracePt t="75908" x="3068638" y="4378325"/>
          <p14:tracePt t="75917" x="3125788" y="4378325"/>
          <p14:tracePt t="75924" x="3221038" y="4394200"/>
          <p14:tracePt t="75933" x="3340100" y="4402138"/>
          <p14:tracePt t="75943" x="3484563" y="4418013"/>
          <p14:tracePt t="75947" x="3508375" y="4418013"/>
          <p14:tracePt t="75958" x="3603625" y="4418013"/>
          <p14:tracePt t="75963" x="3722688" y="4418013"/>
          <p14:tracePt t="75974" x="3794125" y="4425950"/>
          <p14:tracePt t="75983" x="3930650" y="4425950"/>
          <p14:tracePt t="75990" x="3978275" y="4433888"/>
          <p14:tracePt t="75999" x="4065588" y="4433888"/>
          <p14:tracePt t="76003" x="4168775" y="4433888"/>
          <p14:tracePt t="76014" x="4265613" y="4433888"/>
          <p14:tracePt t="76024" x="4424363" y="4433888"/>
          <p14:tracePt t="76030" x="4471988" y="4433888"/>
          <p14:tracePt t="76040" x="4559300" y="4433888"/>
          <p14:tracePt t="76043" x="4679950" y="4433888"/>
          <p14:tracePt t="76053" x="4783138" y="4433888"/>
          <p14:tracePt t="76063" x="4926013" y="4433888"/>
          <p14:tracePt t="76069" x="4967288" y="4433888"/>
          <p14:tracePt t="76079" x="5030788" y="4433888"/>
          <p14:tracePt t="76086" x="5094288" y="4433888"/>
          <p14:tracePt t="76096" x="5149850" y="4433888"/>
          <p14:tracePt t="76105" x="5284788" y="4433888"/>
          <p14:tracePt t="76109" x="5334000" y="4433888"/>
          <p14:tracePt t="76120" x="5421313" y="4433888"/>
          <p14:tracePt t="76125" x="5508625" y="4433888"/>
          <p14:tracePt t="76135" x="5603875" y="4433888"/>
          <p14:tracePt t="76145" x="5708650" y="4433888"/>
          <p14:tracePt t="76149" x="5732463" y="4433888"/>
          <p14:tracePt t="76159" x="5811838" y="4433888"/>
          <p14:tracePt t="76165" x="5899150" y="4433888"/>
          <p14:tracePt t="76175" x="5962650" y="4433888"/>
          <p14:tracePt t="76185" x="6107113" y="4449763"/>
          <p14:tracePt t="76192" x="6122988" y="4449763"/>
          <p14:tracePt t="76202" x="6202363" y="4449763"/>
          <p14:tracePt t="76205" x="6234113" y="4449763"/>
          <p14:tracePt t="76215" x="6305550" y="4449763"/>
          <p14:tracePt t="76225" x="6426200" y="4449763"/>
          <p14:tracePt t="76232" x="6457950" y="4449763"/>
          <p14:tracePt t="76242" x="6529388" y="4449763"/>
          <p14:tracePt t="76245" x="6600825" y="4449763"/>
          <p14:tracePt t="76255" x="6672263" y="4449763"/>
          <p14:tracePt t="76266" x="6792913" y="4449763"/>
          <p14:tracePt t="76271" x="6808788" y="4449763"/>
          <p14:tracePt t="76281" x="6856413" y="4449763"/>
          <p14:tracePt t="76286" x="6911975" y="4449763"/>
          <p14:tracePt t="76295" x="6943725" y="4449763"/>
          <p14:tracePt t="76308" x="7015163" y="4449763"/>
          <p14:tracePt t="76312" x="7038975" y="4449763"/>
          <p14:tracePt t="76321" x="7070725" y="4449763"/>
          <p14:tracePt t="76327" x="7094538" y="4449763"/>
          <p14:tracePt t="76338" x="7118350" y="4449763"/>
          <p14:tracePt t="76347" x="7175500" y="4449763"/>
          <p14:tracePt t="76351" x="7191375" y="4449763"/>
          <p14:tracePt t="76361" x="7215188" y="4457700"/>
          <p14:tracePt t="76367" x="7262813" y="4457700"/>
          <p14:tracePt t="76378" x="7310438" y="4465638"/>
          <p14:tracePt t="76387" x="7397750" y="4465638"/>
          <p14:tracePt t="76392" x="7421563" y="4473575"/>
          <p14:tracePt t="76402" x="7502525" y="4497388"/>
          <p14:tracePt t="76409" x="7550150" y="4497388"/>
          <p14:tracePt t="76419" x="7613650" y="4513263"/>
          <p14:tracePt t="76424" x="7693025" y="4513263"/>
          <p14:tracePt t="76433" x="7772400" y="4537075"/>
          <p14:tracePt t="76443" x="7877175" y="4537075"/>
          <p14:tracePt t="76449" x="7885113" y="4537075"/>
          <p14:tracePt t="76460" x="7932738" y="4537075"/>
          <p14:tracePt t="76463" x="7980363" y="4537075"/>
          <p14:tracePt t="76474" x="7996238" y="4545013"/>
          <p14:tracePt t="76483" x="8035925" y="4545013"/>
          <p14:tracePt t="76499" x="8043863" y="4545013"/>
          <p14:tracePt t="76565" x="8059738" y="4545013"/>
          <p14:tracePt t="76570" x="8059738" y="4552950"/>
          <p14:tracePt t="76605" x="8067675" y="4560888"/>
          <p14:tracePt t="76645" x="8067675" y="4568825"/>
          <p14:tracePt t="76685" x="8067675" y="4584700"/>
          <p14:tracePt t="76691" x="8059738" y="4600575"/>
          <p14:tracePt t="76702" x="8020050" y="4600575"/>
          <p14:tracePt t="76706" x="7988300" y="4600575"/>
          <p14:tracePt t="76715" x="7924800" y="4600575"/>
          <p14:tracePt t="76725" x="7812088" y="4600575"/>
          <p14:tracePt t="76731" x="7788275" y="4600575"/>
          <p14:tracePt t="76741" x="7716838" y="4600575"/>
          <p14:tracePt t="76745" x="7629525" y="4600575"/>
          <p14:tracePt t="76756" x="7542213" y="4600575"/>
          <p14:tracePt t="76767" x="7405688" y="4600575"/>
          <p14:tracePt t="76772" x="7381875" y="4600575"/>
          <p14:tracePt t="76781" x="7286625" y="4600575"/>
          <p14:tracePt t="76787" x="7215188" y="4600575"/>
          <p14:tracePt t="76798" x="7151688" y="4600575"/>
          <p14:tracePt t="76808" x="6991350" y="4600575"/>
          <p14:tracePt t="76811" x="6943725" y="4608513"/>
          <p14:tracePt t="76821" x="6856413" y="4608513"/>
          <p14:tracePt t="76827" x="6743700" y="4608513"/>
          <p14:tracePt t="76837" x="6640513" y="4608513"/>
          <p14:tracePt t="76848" x="6497638" y="4608513"/>
          <p14:tracePt t="76852" x="6473825" y="4608513"/>
          <p14:tracePt t="76861" x="6392863" y="4608513"/>
          <p14:tracePt t="76867" x="6273800" y="4608513"/>
          <p14:tracePt t="76877" x="6202363" y="4608513"/>
          <p14:tracePt t="76887" x="6034088" y="4608513"/>
          <p14:tracePt t="76893" x="6010275" y="4608513"/>
          <p14:tracePt t="76908" x="5843588" y="4608513"/>
          <p14:tracePt t="76918" x="5780088" y="4608513"/>
          <p14:tracePt t="76928" x="5692775" y="4608513"/>
          <p14:tracePt t="76933" x="5643563" y="4608513"/>
          <p14:tracePt t="76943" x="5595938" y="4608513"/>
          <p14:tracePt t="76948" x="5524500" y="4608513"/>
          <p14:tracePt t="76958" x="5453063" y="4608513"/>
          <p14:tracePt t="76967" x="5334000" y="4608513"/>
          <p14:tracePt t="76974" x="5310188" y="4608513"/>
          <p14:tracePt t="76983" x="5229225" y="4608513"/>
          <p14:tracePt t="76987" x="5165725" y="4608513"/>
          <p14:tracePt t="76999" x="5062538" y="4608513"/>
          <p14:tracePt t="77010" x="4943475" y="4608513"/>
          <p14:tracePt t="77013" x="4910138" y="4608513"/>
          <p14:tracePt t="77023" x="4814888" y="4608513"/>
          <p14:tracePt t="77029" x="4759325" y="4608513"/>
          <p14:tracePt t="77040" x="4664075" y="4608513"/>
          <p14:tracePt t="77049" x="4527550" y="4584700"/>
          <p14:tracePt t="77053" x="4503738" y="4584700"/>
          <p14:tracePt t="77064" x="4440238" y="4576763"/>
          <p14:tracePt t="77069" x="4344988" y="4576763"/>
          <p14:tracePt t="77079" x="4289425" y="4560888"/>
          <p14:tracePt t="77090" x="4168775" y="4560888"/>
          <p14:tracePt t="77093" x="4121150" y="4560888"/>
          <p14:tracePt t="77104" x="4041775" y="4552950"/>
          <p14:tracePt t="77109" x="3994150" y="4552950"/>
          <p14:tracePt t="77119" x="3906838" y="4552950"/>
          <p14:tracePt t="77130" x="3762375" y="4552950"/>
          <p14:tracePt t="77135" x="3730625" y="4552950"/>
          <p14:tracePt t="77145" x="3659188" y="4552950"/>
          <p14:tracePt t="77149" x="3563938" y="4545013"/>
          <p14:tracePt t="77159" x="3443288" y="4521200"/>
          <p14:tracePt t="77169" x="3300413" y="4521200"/>
          <p14:tracePt t="77175" x="3276600" y="4521200"/>
          <p14:tracePt t="77186" x="3205163" y="4521200"/>
          <p14:tracePt t="77190" x="3141663" y="4505325"/>
          <p14:tracePt t="77199" x="3109913" y="4505325"/>
          <p14:tracePt t="77209" x="3068638" y="4505325"/>
          <p14:tracePt t="77216" x="3028950" y="4505325"/>
          <p14:tracePt t="77226" x="3021013" y="4505325"/>
          <p14:tracePt t="77231" x="3013075" y="4505325"/>
          <p14:tracePt t="77242" x="2997200" y="4505325"/>
          <p14:tracePt t="77251" x="2981325" y="4505325"/>
          <p14:tracePt t="77265" x="2957513" y="4505325"/>
          <p14:tracePt t="77271" x="2925763" y="4505325"/>
          <p14:tracePt t="77281" x="2886075" y="4489450"/>
          <p14:tracePt t="77291" x="2830513" y="4489450"/>
          <p14:tracePt t="77296" x="2814638" y="4489450"/>
          <p14:tracePt t="77306" x="2790825" y="4489450"/>
          <p14:tracePt t="77311" x="2767013" y="4489450"/>
          <p14:tracePt t="77322" x="2751138" y="4489450"/>
          <p14:tracePt t="77331" x="2733675" y="4489450"/>
          <p14:tracePt t="77337" x="2725738" y="4489450"/>
          <p14:tracePt t="77347" x="2717800" y="4489450"/>
          <p14:tracePt t="77352" x="2709863" y="4489450"/>
          <p14:tracePt t="77371" x="2701925" y="4489450"/>
          <p14:tracePt t="77391" x="2693988" y="4489450"/>
          <p14:tracePt t="77567" x="2693988" y="4497388"/>
          <p14:tracePt t="77573" x="2693988" y="4505325"/>
          <p14:tracePt t="77583" x="2693988" y="4513263"/>
          <p14:tracePt t="77590" x="2693988" y="4521200"/>
          <p14:tracePt t="77593" x="2693988" y="4529138"/>
          <p14:tracePt t="77604" x="2693988" y="4552950"/>
          <p14:tracePt t="77613" x="2709863" y="4592638"/>
          <p14:tracePt t="77620" x="2725738" y="4616450"/>
          <p14:tracePt t="77629" x="2759075" y="4657725"/>
          <p14:tracePt t="77633" x="2790825" y="4681538"/>
          <p14:tracePt t="77643" x="2814638" y="4713288"/>
          <p14:tracePt t="77653" x="2886075" y="4792663"/>
          <p14:tracePt t="77661" x="2894013" y="4800600"/>
          <p14:tracePt t="77666" x="2949575" y="4824413"/>
          <p14:tracePt t="77675" x="3021013" y="4887913"/>
          <p14:tracePt t="77687" x="3173413" y="4919663"/>
          <p14:tracePt t="77693" x="3221038" y="4951413"/>
          <p14:tracePt t="77701" x="3316288" y="5000625"/>
          <p14:tracePt t="77708" x="3395663" y="5008563"/>
          <p14:tracePt t="77717" x="3508375" y="5064125"/>
          <p14:tracePt t="77727" x="3675063" y="5087938"/>
          <p14:tracePt t="77731" x="3706813" y="5087938"/>
          <p14:tracePt t="77742" x="3786188" y="5095875"/>
          <p14:tracePt t="77748" x="3851275" y="5095875"/>
          <p14:tracePt t="77758" x="3890963" y="5095875"/>
          <p14:tracePt t="77767" x="3970338" y="5095875"/>
          <p14:tracePt t="77771" x="3986213" y="5095875"/>
          <p14:tracePt t="77782" x="4010025" y="5095875"/>
          <p14:tracePt t="77787" x="4041775" y="5095875"/>
          <p14:tracePt t="77797" x="4081463" y="5095875"/>
          <p14:tracePt t="77808" x="4160838" y="5095875"/>
          <p14:tracePt t="77813" x="4176713" y="5095875"/>
          <p14:tracePt t="77824" x="4233863" y="5095875"/>
          <p14:tracePt t="77827" x="4305300" y="5095875"/>
          <p14:tracePt t="77838" x="4384675" y="5095875"/>
          <p14:tracePt t="77847" x="4559300" y="5095875"/>
          <p14:tracePt t="77853" x="4608513" y="5095875"/>
          <p14:tracePt t="77863" x="4695825" y="5095875"/>
          <p14:tracePt t="77867" x="4799013" y="5095875"/>
          <p14:tracePt t="77877" x="4902200" y="5095875"/>
          <p14:tracePt t="77891" x="5070475" y="5095875"/>
          <p14:tracePt t="77893" x="5126038" y="5095875"/>
          <p14:tracePt t="77903" x="5310188" y="5095875"/>
          <p14:tracePt t="77909" x="5341938" y="5095875"/>
          <p14:tracePt t="77919" x="5461000" y="5095875"/>
          <p14:tracePt t="77925" x="5564188" y="5095875"/>
          <p14:tracePt t="77935" x="5684838" y="5095875"/>
          <p14:tracePt t="77946" x="5811838" y="5095875"/>
          <p14:tracePt t="77949" x="5843588" y="5095875"/>
          <p14:tracePt t="77959" x="5954713" y="5095875"/>
          <p14:tracePt t="77965" x="6083300" y="5095875"/>
          <p14:tracePt t="77976" x="6218238" y="5095875"/>
          <p14:tracePt t="77986" x="6442075" y="5095875"/>
          <p14:tracePt t="77990" x="6505575" y="5095875"/>
          <p14:tracePt t="77999" x="6632575" y="5095875"/>
          <p14:tracePt t="78007" x="6769100" y="5095875"/>
          <p14:tracePt t="78016" x="6904038" y="5095875"/>
          <p14:tracePt t="78025" x="7102475" y="5095875"/>
          <p14:tracePt t="78031" x="7167563" y="5095875"/>
          <p14:tracePt t="78041" x="7254875" y="5095875"/>
          <p14:tracePt t="78045" x="7318375" y="5095875"/>
          <p14:tracePt t="78057" x="7366000" y="5095875"/>
          <p14:tracePt t="78065" x="7437438" y="5095875"/>
          <p14:tracePt t="78072" x="7453313" y="5095875"/>
          <p14:tracePt t="78081" x="7510463" y="5095875"/>
          <p14:tracePt t="78085" x="7526338" y="5095875"/>
          <p14:tracePt t="78095" x="7566025" y="5095875"/>
          <p14:tracePt t="78107" x="7589838" y="5095875"/>
          <p14:tracePt t="78111" x="7597775" y="5095875"/>
          <p14:tracePt t="78122" x="7621588" y="5095875"/>
          <p14:tracePt t="78136" x="7637463" y="5095875"/>
          <p14:tracePt t="78147" x="7645400" y="5095875"/>
          <p14:tracePt t="78152" x="7653338" y="5095875"/>
          <p14:tracePt t="78161" x="7661275" y="5095875"/>
          <p14:tracePt t="78168" x="7669213" y="5095875"/>
          <p14:tracePt t="78177" x="7677150" y="5095875"/>
          <p14:tracePt t="78187" x="7700963" y="5095875"/>
          <p14:tracePt t="78191" x="7708900" y="5095875"/>
          <p14:tracePt t="78201" x="7716838" y="5087938"/>
          <p14:tracePt t="78208" x="7732713" y="5087938"/>
          <p14:tracePt t="78217" x="7748588" y="5080000"/>
          <p14:tracePt t="78228" x="7764463" y="5072063"/>
          <p14:tracePt t="78242" x="7772400" y="5072063"/>
          <p14:tracePt t="78267" x="7780338" y="5064125"/>
          <p14:tracePt t="78297" x="7780338" y="5056188"/>
          <p14:tracePt t="78307" x="7780338" y="5048250"/>
          <p14:tracePt t="78313" x="7780338" y="5040313"/>
          <p14:tracePt t="78324" x="7772400" y="5008563"/>
          <p14:tracePt t="78328" x="7748588" y="5000625"/>
          <p14:tracePt t="78337" x="7693025" y="4984750"/>
          <p14:tracePt t="78348" x="7518400" y="4927600"/>
          <p14:tracePt t="78354" x="7469188" y="4927600"/>
          <p14:tracePt t="78363" x="7389813" y="4903788"/>
          <p14:tracePt t="78367" x="7318375" y="4903788"/>
          <p14:tracePt t="78379" x="7207250" y="4879975"/>
          <p14:tracePt t="78390" x="6999288" y="4872038"/>
          <p14:tracePt t="78393" x="6959600" y="4872038"/>
          <p14:tracePt t="78403" x="6848475" y="4848225"/>
          <p14:tracePt t="78410" x="6743700" y="4848225"/>
          <p14:tracePt t="78419" x="6656388" y="4848225"/>
          <p14:tracePt t="78430" x="6497638" y="4848225"/>
          <p14:tracePt t="78434" x="6457950" y="4848225"/>
          <p14:tracePt t="78443" x="6369050" y="4848225"/>
          <p14:tracePt t="78450" x="6281738" y="4848225"/>
          <p14:tracePt t="78459" x="6162675" y="4848225"/>
          <p14:tracePt t="78470" x="5994400" y="4848225"/>
          <p14:tracePt t="78474" x="5954713" y="4848225"/>
          <p14:tracePt t="78483" x="5843588" y="4848225"/>
          <p14:tracePt t="78490" x="5716588" y="4848225"/>
          <p14:tracePt t="78499" x="5611813" y="4848225"/>
          <p14:tracePt t="78509" x="5461000" y="4848225"/>
          <p14:tracePt t="78516" x="5429250" y="4848225"/>
          <p14:tracePt t="78526" x="5349875" y="4848225"/>
          <p14:tracePt t="78529" x="5300663" y="4848225"/>
          <p14:tracePt t="78540" x="5213350" y="4848225"/>
          <p14:tracePt t="78549" x="5094288" y="4848225"/>
          <p14:tracePt t="78557" x="5030788" y="4848225"/>
          <p14:tracePt t="78565" x="4975225" y="4848225"/>
          <p14:tracePt t="78570" x="4894263" y="4848225"/>
          <p14:tracePt t="78580" x="4783138" y="4848225"/>
          <p14:tracePt t="78590" x="4664075" y="4848225"/>
          <p14:tracePt t="78595" x="4624388" y="4848225"/>
          <p14:tracePt t="78607" x="4519613" y="4848225"/>
          <p14:tracePt t="78611" x="4416425" y="4848225"/>
          <p14:tracePt t="78622" x="4289425" y="4848225"/>
          <p14:tracePt t="78632" x="3994150" y="4832350"/>
          <p14:tracePt t="78635" x="3930650" y="4832350"/>
          <p14:tracePt t="78645" x="3778250" y="4816475"/>
          <p14:tracePt t="78651" x="3659188" y="4816475"/>
          <p14:tracePt t="78662" x="3548063" y="4816475"/>
          <p14:tracePt t="78672" x="3340100" y="4816475"/>
          <p14:tracePt t="78675" x="3308350" y="4816475"/>
          <p14:tracePt t="78685" x="3213100" y="4816475"/>
          <p14:tracePt t="78691" x="3157538" y="4816475"/>
          <p14:tracePt t="78701" x="3076575" y="4816475"/>
          <p14:tracePt t="78712" x="3005138" y="4816475"/>
          <p14:tracePt t="78715" x="2989263" y="4816475"/>
          <p14:tracePt t="78727" x="2973388" y="4816475"/>
          <p14:tracePt t="78731" x="2957513" y="4808538"/>
          <p14:tracePt t="78843" x="2973388" y="4808538"/>
          <p14:tracePt t="78847" x="3021013" y="4808538"/>
          <p14:tracePt t="78854" x="3125788" y="4808538"/>
          <p14:tracePt t="78863" x="3205163" y="4808538"/>
          <p14:tracePt t="78874" x="3603625" y="4808538"/>
          <p14:tracePt t="78877" x="3762375" y="4808538"/>
          <p14:tracePt t="78888" x="4233863" y="4808538"/>
          <p14:tracePt t="78906" x="5595938" y="4808538"/>
          <p14:tracePt t="78913" x="6680200" y="4808538"/>
          <p14:tracePt t="78917" x="6864350" y="4808538"/>
          <p14:tracePt t="78927" x="7373938" y="4808538"/>
          <p14:tracePt t="78933" x="7796213" y="4808538"/>
          <p14:tracePt t="78943" x="8131175" y="4808538"/>
          <p14:tracePt t="78954" x="8497888" y="4808538"/>
          <p14:tracePt t="78959" x="8553450" y="4808538"/>
          <p14:tracePt t="78970" x="8593138" y="4808538"/>
          <p14:tracePt t="79009" x="8577263" y="4808538"/>
          <p14:tracePt t="79014" x="8497888" y="4808538"/>
          <p14:tracePt t="79023" x="8410575" y="4808538"/>
          <p14:tracePt t="79033" x="8202613" y="4808538"/>
          <p14:tracePt t="79040" x="8178800" y="4808538"/>
          <p14:tracePt t="79049" x="8075613" y="4808538"/>
          <p14:tracePt t="79054" x="7916863" y="4808538"/>
          <p14:tracePt t="79065" x="7748588" y="4808538"/>
          <p14:tracePt t="79075" x="7389813" y="4808538"/>
          <p14:tracePt t="79079" x="7302500" y="4808538"/>
          <p14:tracePt t="79090" x="7143750" y="4808538"/>
          <p14:tracePt t="79095" x="6983413" y="4808538"/>
          <p14:tracePt t="79107" x="6800850" y="4808538"/>
          <p14:tracePt t="79115" x="6553200" y="4808538"/>
          <p14:tracePt t="79119" x="6513513" y="4808538"/>
          <p14:tracePt t="79129" x="6418263" y="4808538"/>
          <p14:tracePt t="79136" x="6384925" y="4808538"/>
          <p14:tracePt t="79146" x="6361113" y="4808538"/>
          <p14:tracePt t="79197" x="6376988" y="4808538"/>
          <p14:tracePt t="79202" x="6392863" y="4808538"/>
          <p14:tracePt t="79211" x="6513513" y="4808538"/>
          <p14:tracePt t="79217" x="6545263" y="4808538"/>
          <p14:tracePt t="79227" x="6632575" y="4808538"/>
          <p14:tracePt t="79231" x="6751638" y="4808538"/>
          <p14:tracePt t="79241" x="6832600" y="4808538"/>
          <p14:tracePt t="79251" x="6991350" y="4808538"/>
          <p14:tracePt t="79257" x="7023100" y="4808538"/>
          <p14:tracePt t="79267" x="7102475" y="4808538"/>
          <p14:tracePt t="79274" x="7135813" y="4808538"/>
          <p14:tracePt t="79283" x="7143750" y="4808538"/>
          <p14:tracePt t="79309" x="7102475" y="4808538"/>
          <p14:tracePt t="79313" x="7070725" y="4808538"/>
          <p14:tracePt t="79324" x="6943725" y="4808538"/>
          <p14:tracePt t="79329" x="6759575" y="4808538"/>
          <p14:tracePt t="79340" x="6457950" y="4808538"/>
          <p14:tracePt t="79349" x="5764213" y="4808538"/>
          <p14:tracePt t="79353" x="5627688" y="4808538"/>
          <p14:tracePt t="79364" x="5292725" y="4808538"/>
          <p14:tracePt t="79370" x="4959350" y="4808538"/>
          <p14:tracePt t="79379" x="4743450" y="4808538"/>
          <p14:tracePt t="79390" x="4440238" y="4808538"/>
          <p14:tracePt t="79393" x="4408488" y="4808538"/>
          <p14:tracePt t="79403" x="4376738" y="4808538"/>
          <p14:tracePt t="79435" x="4416425" y="4808538"/>
          <p14:tracePt t="79445" x="4479925" y="4816475"/>
          <p14:tracePt t="79452" x="4616450" y="4832350"/>
          <p14:tracePt t="79461" x="4822825" y="4856163"/>
          <p14:tracePt t="79465" x="5102225" y="4872038"/>
          <p14:tracePt t="79475" x="5389563" y="4911725"/>
          <p14:tracePt t="79486" x="6026150" y="4927600"/>
          <p14:tracePt t="79491" x="6130925" y="4927600"/>
          <p14:tracePt t="79502" x="6361113" y="4927600"/>
          <p14:tracePt t="79507" x="6545263" y="4927600"/>
          <p14:tracePt t="79515" x="6664325" y="4927600"/>
          <p14:tracePt t="79527" x="6704013" y="4927600"/>
          <p14:tracePt t="79542" x="6711950" y="4927600"/>
          <p14:tracePt t="79551" x="6696075" y="4927600"/>
          <p14:tracePt t="79558" x="6672263" y="4927600"/>
          <p14:tracePt t="79567" x="6545263" y="4911725"/>
          <p14:tracePt t="79572" x="6497638" y="4911725"/>
          <p14:tracePt t="79582" x="6353175" y="4911725"/>
          <p14:tracePt t="79587" x="6170613" y="4911725"/>
          <p14:tracePt t="79597" x="5930900" y="4911725"/>
          <p14:tracePt t="79608" x="5476875" y="4911725"/>
          <p14:tracePt t="79611" x="5381625" y="4911725"/>
          <p14:tracePt t="79621" x="5205413" y="4911725"/>
          <p14:tracePt t="79627" x="5054600" y="4911725"/>
          <p14:tracePt t="79637" x="4933950" y="4911725"/>
          <p14:tracePt t="79647" x="4791075" y="4911725"/>
          <p14:tracePt t="79653" x="4775200" y="4911725"/>
          <p14:tracePt t="79664" x="4767263" y="4911725"/>
          <p14:tracePt t="79687" x="4783138" y="4919663"/>
          <p14:tracePt t="79693" x="4814888" y="4919663"/>
          <p14:tracePt t="79703" x="4910138" y="4935538"/>
          <p14:tracePt t="79709" x="5014913" y="4943475"/>
          <p14:tracePt t="79720" x="5149850" y="4943475"/>
          <p14:tracePt t="79725" x="5181600" y="4943475"/>
          <p14:tracePt t="79735" x="5276850" y="4943475"/>
          <p14:tracePt t="79740" x="5365750" y="4943475"/>
          <p14:tracePt t="79749" x="5413375" y="4943475"/>
          <p14:tracePt t="79761" x="5429250" y="4943475"/>
          <p14:tracePt t="79801" x="5381625" y="4943475"/>
          <p14:tracePt t="79806" x="5341938" y="4943475"/>
          <p14:tracePt t="79815" x="5276850" y="4943475"/>
          <p14:tracePt t="79821" x="5189538" y="4943475"/>
          <p14:tracePt t="79831" x="5110163" y="4943475"/>
          <p14:tracePt t="79841" x="4975225" y="4943475"/>
          <p14:tracePt t="79845" x="4967288" y="4943475"/>
          <p14:tracePt t="79857" x="4943475" y="4943475"/>
          <p14:tracePt t="79901" x="4943475" y="4951413"/>
          <p14:tracePt t="79921" x="4967288" y="4959350"/>
          <p14:tracePt t="79931" x="4975225" y="4959350"/>
          <p14:tracePt t="79937" x="4983163" y="4976813"/>
          <p14:tracePt t="79942" x="4991100" y="4984750"/>
          <p14:tracePt t="79962" x="5006975" y="4992688"/>
          <p14:tracePt t="79967" x="5006975" y="5000625"/>
          <p14:tracePt t="79977" x="5006975" y="5016500"/>
          <p14:tracePt t="79982" x="5006975" y="5024438"/>
          <p14:tracePt t="79993" x="5006975" y="5056188"/>
          <p14:tracePt t="80004" x="4999038" y="5095875"/>
          <p14:tracePt t="80008" x="4983163" y="5111750"/>
          <p14:tracePt t="80017" x="4951413" y="5151438"/>
          <p14:tracePt t="80023" x="4902200" y="5167313"/>
          <p14:tracePt t="80034" x="4822825" y="5222875"/>
          <p14:tracePt t="80043" x="4695825" y="5286375"/>
          <p14:tracePt t="80047" x="4632325" y="5335588"/>
          <p14:tracePt t="80059" x="4551363" y="5391150"/>
          <p14:tracePt t="80064" x="4416425" y="5494338"/>
          <p14:tracePt t="80074" x="4305300" y="5581650"/>
          <p14:tracePt t="80083" x="4113213" y="5749925"/>
          <p14:tracePt t="80087" x="4025900" y="5821363"/>
          <p14:tracePt t="80097" x="3825875" y="6005513"/>
          <p14:tracePt t="80104" x="3643313" y="6203950"/>
          <p14:tracePt t="80114" x="3508375" y="6348413"/>
          <p14:tracePt t="80124" x="3228975" y="6657975"/>
          <p14:tracePt t="80129" x="3189288" y="6715125"/>
          <p14:tracePt t="80140" x="3084513" y="6826250"/>
          <p14:tracePt t="80488" x="2144713" y="6834188"/>
          <p14:tracePt t="80492" x="2128838" y="6810375"/>
          <p14:tracePt t="80512" x="2128838" y="6802438"/>
          <p14:tracePt t="80522" x="2128838" y="6794500"/>
          <p14:tracePt t="80527" x="2120900" y="6786563"/>
          <p14:tracePt t="80537" x="2120900" y="6778625"/>
          <p14:tracePt t="80544" x="2120900" y="6762750"/>
          <p14:tracePt t="80553" x="2120900" y="6746875"/>
          <p14:tracePt t="80558" x="2112963" y="6731000"/>
          <p14:tracePt t="80564" x="2112963" y="6723063"/>
          <p14:tracePt t="80574" x="2112963" y="6707188"/>
          <p14:tracePt t="80584" x="2112963" y="6673850"/>
          <p14:tracePt t="80590" x="2112963" y="6657975"/>
          <p14:tracePt t="80619" x="2105025" y="6650038"/>
          <p14:tracePt t="80624" x="2097088" y="6626225"/>
          <p14:tracePt t="80634" x="2097088" y="6602413"/>
          <p14:tracePt t="80640" x="2097088" y="6586538"/>
          <p14:tracePt t="80643" x="2089150" y="6586538"/>
          <p14:tracePt t="80653" x="2089150" y="6578600"/>
          <p14:tracePt t="80664" x="2089150" y="6546850"/>
          <p14:tracePt t="80669" x="2089150" y="6530975"/>
          <p14:tracePt t="80685" x="2089150" y="6507163"/>
          <p14:tracePt t="80695" x="2097088" y="6475413"/>
          <p14:tracePt t="80706" x="2105025" y="6467475"/>
          <p14:tracePt t="80711" x="2112963" y="6459538"/>
          <p14:tracePt t="80721" x="2120900" y="6459538"/>
          <p14:tracePt t="80742" x="2120900" y="6451600"/>
          <p14:tracePt t="80751" x="2128838" y="6443663"/>
          <p14:tracePt t="80761" x="2128838" y="6435725"/>
          <p14:tracePt t="80765" x="2136775" y="6427788"/>
          <p14:tracePt t="80781" x="2152650" y="6419850"/>
          <p14:tracePt t="80798" x="2160588" y="6419850"/>
          <p14:tracePt t="80801" x="2168525" y="6403975"/>
          <p14:tracePt t="80811" x="2176463" y="6396038"/>
          <p14:tracePt t="80821" x="2192338" y="6396038"/>
          <p14:tracePt t="80831" x="2200275" y="6396038"/>
          <p14:tracePt t="80842" x="2200275" y="6388100"/>
          <p14:tracePt t="80867" x="2208213" y="6388100"/>
          <p14:tracePt t="81017" x="2216150" y="6388100"/>
          <p14:tracePt t="81024" x="2232025" y="6388100"/>
          <p14:tracePt t="81034" x="2255838" y="6388100"/>
          <p14:tracePt t="81043" x="2335213" y="6388100"/>
          <p14:tracePt t="81050" x="2351088" y="6388100"/>
          <p14:tracePt t="81059" x="2392363" y="6388100"/>
          <p14:tracePt t="81066" x="2455863" y="6388100"/>
          <p14:tracePt t="81075" x="2519363" y="6338888"/>
          <p14:tracePt t="81079" x="2574925" y="6267450"/>
          <p14:tracePt t="81090" x="2654300" y="6156325"/>
          <p14:tracePt t="81100" x="2822575" y="5797550"/>
          <p14:tracePt t="81106" x="2854325" y="5749925"/>
          <p14:tracePt t="81115" x="2894013" y="5605463"/>
          <p14:tracePt t="81120" x="2925763" y="5486400"/>
          <p14:tracePt t="81129" x="2997200" y="5310188"/>
          <p14:tracePt t="81142" x="3117850" y="4856163"/>
          <p14:tracePt t="81146" x="3133725" y="4768850"/>
          <p14:tracePt t="81156" x="3157538" y="4576763"/>
          <p14:tracePt t="81161" x="3189288" y="4346575"/>
          <p14:tracePt t="81172" x="3221038" y="4146550"/>
          <p14:tracePt t="81181" x="3252788" y="3827463"/>
          <p14:tracePt t="81185" x="3260725" y="3795713"/>
          <p14:tracePt t="81196" x="3276600" y="3692525"/>
          <p14:tracePt t="81201" x="3284538" y="3668713"/>
          <p14:tracePt t="81211" x="3284538" y="3660775"/>
          <p14:tracePt t="81222" x="3284538" y="3636963"/>
          <p14:tracePt t="81321" x="3300413" y="3660775"/>
          <p14:tracePt t="81331" x="3340100" y="3692525"/>
          <p14:tracePt t="81341" x="3387725" y="3787775"/>
          <p14:tracePt t="81347" x="3395663" y="3835400"/>
          <p14:tracePt t="81358" x="3443288" y="3948113"/>
          <p14:tracePt t="81364" x="3467100" y="3987800"/>
          <p14:tracePt t="81374" x="3516313" y="4106863"/>
          <p14:tracePt t="81379" x="3548063" y="4217988"/>
          <p14:tracePt t="81389" x="3595688" y="4322763"/>
          <p14:tracePt t="81399" x="3690938" y="4592638"/>
          <p14:tracePt t="81403" x="3714750" y="4641850"/>
          <p14:tracePt t="81413" x="3746500" y="4737100"/>
          <p14:tracePt t="81419" x="3762375" y="4776788"/>
          <p14:tracePt t="81473" x="3762375" y="4784725"/>
          <p14:tracePt t="81479" x="3754438" y="4784725"/>
          <p14:tracePt t="81486" x="3738563" y="4784725"/>
          <p14:tracePt t="81495" x="3683000" y="4784725"/>
          <p14:tracePt t="81499" x="3579813" y="4784725"/>
          <p14:tracePt t="81509" x="3516313" y="4808538"/>
          <p14:tracePt t="81519" x="3371850" y="4872038"/>
          <p14:tracePt t="81525" x="3348038" y="4879975"/>
          <p14:tracePt t="81535" x="3268663" y="4959350"/>
          <p14:tracePt t="81540" x="3133725" y="5064125"/>
          <p14:tracePt t="81549" x="3021013" y="5183188"/>
          <p14:tracePt t="81560" x="2854325" y="5375275"/>
          <p14:tracePt t="81565" x="2822575" y="5430838"/>
          <p14:tracePt t="81575" x="2733675" y="5573713"/>
          <p14:tracePt t="81579" x="2638425" y="5773738"/>
          <p14:tracePt t="81589" x="2606675" y="5908675"/>
          <p14:tracePt t="81602" x="2574925" y="6076950"/>
          <p14:tracePt t="81606" x="2574925" y="6092825"/>
          <p14:tracePt t="81615" x="2574925" y="6172200"/>
          <p14:tracePt t="81621" x="2574925" y="6196013"/>
          <p14:tracePt t="81632" x="2574925" y="6219825"/>
          <p14:tracePt t="81641" x="2590800" y="6267450"/>
          <p14:tracePt t="81645" x="2598738" y="6275388"/>
          <p14:tracePt t="81656" x="2614613" y="6307138"/>
          <p14:tracePt t="81661" x="2630488" y="6323013"/>
          <p14:tracePt t="81672" x="2654300" y="6338888"/>
          <p14:tracePt t="81681" x="2686050" y="6372225"/>
          <p14:tracePt t="81685" x="2693988" y="6380163"/>
          <p14:tracePt t="81695" x="2709863" y="6396038"/>
          <p14:tracePt t="81706" x="2725738" y="6403975"/>
          <p14:tracePt t="81718" x="2741613" y="6411913"/>
          <p14:tracePt t="81721" x="2751138" y="6419850"/>
          <p14:tracePt t="81732" x="2751138" y="6427788"/>
          <p14:tracePt t="81742" x="2751138" y="6443663"/>
          <p14:tracePt t="81758" x="2751138" y="6451600"/>
          <p14:tracePt t="81763" x="2751138" y="6467475"/>
          <p14:tracePt t="81797" x="2751138" y="6475413"/>
          <p14:tracePt t="81814" x="2751138" y="6491288"/>
          <p14:tracePt t="81823" x="2751138" y="6499225"/>
          <p14:tracePt t="81840" x="2717800" y="6499225"/>
          <p14:tracePt t="81849" x="2662238" y="6515100"/>
          <p14:tracePt t="81860" x="2582863" y="6530975"/>
          <p14:tracePt t="81865" x="2566988" y="6530975"/>
          <p14:tracePt t="81875" x="2527300" y="6602413"/>
          <p14:tracePt t="81879" x="2503488" y="6602413"/>
          <p14:tracePt t="81890" x="2471738" y="6602413"/>
          <p14:tracePt t="81906" x="2455863" y="6602413"/>
          <p14:tracePt t="81910" x="2447925" y="6602413"/>
          <p14:tracePt t="81951" x="2439988" y="6594475"/>
          <p14:tracePt t="81956" x="2432050" y="6586538"/>
          <p14:tracePt t="81972" x="2424113" y="6578600"/>
          <p14:tracePt t="81976" x="2424113" y="6570663"/>
          <p14:tracePt t="81985" x="2416175" y="6570663"/>
          <p14:tracePt t="81996" x="2416175" y="6554788"/>
          <p14:tracePt t="82006" x="2416175" y="6546850"/>
          <p14:tracePt t="82037" x="2416175" y="6530975"/>
          <p14:tracePt t="82097" x="2416175" y="6523038"/>
          <p14:tracePt t="82127" x="2416175" y="6515100"/>
          <p14:tracePt t="82133" x="2408238" y="6507163"/>
          <p14:tracePt t="82153" x="2400300" y="6499225"/>
          <p14:tracePt t="82189" x="2384425" y="6491288"/>
          <p14:tracePt t="82209" x="2374900" y="6467475"/>
          <p14:tracePt t="82225" x="2366963" y="6459538"/>
          <p14:tracePt t="82230" x="2366963" y="6451600"/>
          <p14:tracePt t="82259" x="2359025" y="6443663"/>
          <p14:tracePt t="82269" x="2359025" y="6435725"/>
          <p14:tracePt t="82276" x="2351088" y="6435725"/>
          <p14:tracePt t="82291" x="2335213" y="6411913"/>
          <p14:tracePt t="82306" x="2327275" y="6403975"/>
          <p14:tracePt t="82311" x="2319338" y="6396038"/>
          <p14:tracePt t="82315" x="2319338" y="6388100"/>
          <p14:tracePt t="82325" x="2303463" y="6388100"/>
          <p14:tracePt t="82331" x="2287588" y="6380163"/>
          <p14:tracePt t="82341" x="2279650" y="6380163"/>
          <p14:tracePt t="82351" x="2263775" y="6372225"/>
          <p14:tracePt t="82361" x="2239963" y="6364288"/>
          <p14:tracePt t="82381" x="2224088" y="6338888"/>
          <p14:tracePt t="82391" x="2216150" y="6338888"/>
          <p14:tracePt t="82407" x="2208213" y="6330950"/>
          <p14:tracePt t="82427" x="2200275" y="6323013"/>
          <p14:tracePt t="82533" x="2208213" y="6338888"/>
          <p14:tracePt t="82543" x="2224088" y="6356350"/>
          <p14:tracePt t="82553" x="2295525" y="6403975"/>
          <p14:tracePt t="82558" x="2303463" y="6419850"/>
          <p14:tracePt t="82567" x="2319338" y="6427788"/>
          <p14:tracePt t="82574" x="2351088" y="6435725"/>
          <p14:tracePt t="82583" x="2366963" y="6435725"/>
          <p14:tracePt t="82593" x="2400300" y="6451600"/>
          <p14:tracePt t="82597" x="2416175" y="6451600"/>
          <p14:tracePt t="82608" x="2439988" y="6451600"/>
          <p14:tracePt t="82613" x="2455863" y="6451600"/>
          <p14:tracePt t="82624" x="2471738" y="6443663"/>
          <p14:tracePt t="82633" x="2487613" y="6419850"/>
          <p14:tracePt t="82640" x="2495550" y="6411913"/>
          <p14:tracePt t="82649" x="2495550" y="6403975"/>
          <p14:tracePt t="82653" x="2503488" y="6380163"/>
          <p14:tracePt t="82673" x="2503488" y="6364288"/>
          <p14:tracePt t="82789" x="2503488" y="6372225"/>
          <p14:tracePt t="84096" x="2503488" y="6380163"/>
          <p14:tracePt t="84113" x="2511425" y="6380163"/>
          <p14:tracePt t="84117" x="2519363" y="6372225"/>
          <p14:tracePt t="84123" x="2543175" y="6356350"/>
          <p14:tracePt t="84130" x="2574925" y="6348413"/>
          <p14:tracePt t="84140" x="2590800" y="6330950"/>
          <p14:tracePt t="84149" x="2678113" y="6315075"/>
          <p14:tracePt t="84153" x="2686050" y="6307138"/>
          <p14:tracePt t="84164" x="2741613" y="6283325"/>
          <p14:tracePt t="84169" x="2790825" y="6235700"/>
          <p14:tracePt t="84179" x="2838450" y="6180138"/>
          <p14:tracePt t="84189" x="2894013" y="6116638"/>
          <p14:tracePt t="84193" x="2894013" y="6092825"/>
          <p14:tracePt t="84203" x="2925763" y="5980113"/>
          <p14:tracePt t="84209" x="2973388" y="5829300"/>
          <p14:tracePt t="84219" x="2989263" y="5694363"/>
          <p14:tracePt t="84229" x="3044825" y="5518150"/>
          <p14:tracePt t="84234" x="3060700" y="5470525"/>
          <p14:tracePt t="84243" x="3084513" y="5367338"/>
          <p14:tracePt t="84249" x="3117850" y="5294313"/>
          <p14:tracePt t="84260" x="3133725" y="5230813"/>
          <p14:tracePt t="84269" x="3165475" y="5151438"/>
          <p14:tracePt t="84275" x="3173413" y="5135563"/>
          <p14:tracePt t="84285" x="3173413" y="5111750"/>
          <p14:tracePt t="84289" x="3181350" y="5072063"/>
          <p14:tracePt t="84299" x="3181350" y="5056188"/>
          <p14:tracePt t="84309" x="3189288" y="5000625"/>
          <p14:tracePt t="84315" x="3189288" y="4992688"/>
          <p14:tracePt t="84325" x="3197225" y="4959350"/>
          <p14:tracePt t="84329" x="3197225" y="4935538"/>
          <p14:tracePt t="84340" x="3197225" y="4911725"/>
          <p14:tracePt t="84349" x="3205163" y="4887913"/>
          <p14:tracePt t="84356" x="3205163" y="4872038"/>
          <p14:tracePt t="84396" x="3205163" y="4864100"/>
          <p14:tracePt t="84451" x="3205163" y="4856163"/>
          <p14:tracePt t="84552" x="3205163" y="4848225"/>
          <p14:tracePt t="84561" x="3205163" y="4840288"/>
          <p14:tracePt t="84572" x="3205163" y="4832350"/>
          <p14:tracePt t="84581" x="3205163" y="4808538"/>
          <p14:tracePt t="84593" x="3205163" y="4768850"/>
          <p14:tracePt t="84597" x="3205163" y="4760913"/>
          <p14:tracePt t="84607" x="3197225" y="4697413"/>
          <p14:tracePt t="84613" x="3189288" y="4673600"/>
          <p14:tracePt t="84624" x="3181350" y="4624388"/>
          <p14:tracePt t="84629" x="3181350" y="4600575"/>
          <p14:tracePt t="84639" x="3165475" y="4568825"/>
          <p14:tracePt t="84649" x="3157538" y="4521200"/>
          <p14:tracePt t="84653" x="3149600" y="4497388"/>
          <p14:tracePt t="84664" x="3141663" y="4473575"/>
          <p14:tracePt t="84669" x="3141663" y="4402138"/>
          <p14:tracePt t="84680" x="3133725" y="4354513"/>
          <p14:tracePt t="84690" x="3133725" y="4298950"/>
          <p14:tracePt t="84694" x="3133725" y="4291013"/>
          <p14:tracePt t="84703" x="3133725" y="4273550"/>
          <p14:tracePt t="84710" x="3133725" y="4233863"/>
          <p14:tracePt t="84719" x="3133725" y="4194175"/>
          <p14:tracePt t="84729" x="3133725" y="4114800"/>
          <p14:tracePt t="84735" x="3133725" y="4083050"/>
          <p14:tracePt t="84745" x="3133725" y="4043363"/>
          <p14:tracePt t="84749" x="3133725" y="3979863"/>
          <p14:tracePt t="84759" x="3133725" y="3948113"/>
          <p14:tracePt t="84769" x="3133725" y="3867150"/>
          <p14:tracePt t="84775" x="3133725" y="3859213"/>
          <p14:tracePt t="84785" x="3133725" y="3811588"/>
          <p14:tracePt t="84790" x="3141663" y="3748088"/>
          <p14:tracePt t="84799" x="3165475" y="3684588"/>
          <p14:tracePt t="84809" x="3181350" y="3571875"/>
          <p14:tracePt t="84816" x="3181350" y="3532188"/>
          <p14:tracePt t="84825" x="3189288" y="3436938"/>
          <p14:tracePt t="84832" x="3213100" y="3349625"/>
          <p14:tracePt t="84841" x="3213100" y="3270250"/>
          <p14:tracePt t="84851" x="3213100" y="3125788"/>
          <p14:tracePt t="84856" x="3213100" y="3078163"/>
          <p14:tracePt t="84865" x="3221038" y="2982913"/>
          <p14:tracePt t="84873" x="3244850" y="2909888"/>
          <p14:tracePt t="84882" x="3268663" y="2846388"/>
          <p14:tracePt t="84893" x="3276600" y="2790825"/>
          <p14:tracePt t="84895" x="3284538" y="2759075"/>
          <p14:tracePt t="84906" x="3284538" y="2711450"/>
          <p14:tracePt t="84911" x="3284538" y="2679700"/>
          <p14:tracePt t="84923" x="3284538" y="2663825"/>
          <p14:tracePt t="84931" x="3284538" y="2632075"/>
          <p14:tracePt t="84937" x="3284538" y="2600325"/>
          <p14:tracePt t="84947" x="3284538" y="2584450"/>
          <p14:tracePt t="84951" x="3284538" y="2551113"/>
          <p14:tracePt t="84962" x="3268663" y="2511425"/>
          <p14:tracePt t="84973" x="3213100" y="2392363"/>
          <p14:tracePt t="84977" x="3205163" y="2368550"/>
          <p14:tracePt t="84988" x="3197225" y="2273300"/>
          <p14:tracePt t="84992" x="3189288" y="2168525"/>
          <p14:tracePt t="85001" x="3173413" y="2105025"/>
          <p14:tracePt t="85011" x="3165475" y="2073275"/>
          <p14:tracePt t="85017" x="3165475" y="2049463"/>
          <p14:tracePt t="85027" x="3149600" y="2001838"/>
          <p14:tracePt t="85032" x="3141663" y="1970088"/>
          <p14:tracePt t="85042" x="3133725" y="1906588"/>
          <p14:tracePt t="85053" x="3076575" y="1793875"/>
          <p14:tracePt t="85058" x="3060700" y="1746250"/>
          <p14:tracePt t="85068" x="3044825" y="1651000"/>
          <p14:tracePt t="85075" x="3028950" y="1563688"/>
          <p14:tracePt t="85084" x="3005138" y="1506538"/>
          <p14:tracePt t="85094" x="3005138" y="1466850"/>
          <p14:tracePt t="85097" x="3005138" y="1458913"/>
          <p14:tracePt t="85108" x="3005138" y="1443038"/>
          <p14:tracePt t="85113" x="3005138" y="1411288"/>
          <p14:tracePt t="85124" x="2997200" y="1403350"/>
          <p14:tracePt t="85134" x="2997200" y="1387475"/>
          <p14:tracePt t="85147" x="2997200" y="1379538"/>
          <p14:tracePt t="85154" x="2981325" y="1371600"/>
          <p14:tracePt t="85163" x="2981325" y="1363663"/>
          <p14:tracePt t="85174" x="2981325" y="1347788"/>
          <p14:tracePt t="85190" x="2981325" y="1331913"/>
          <p14:tracePt t="85194" x="2981325" y="1316038"/>
          <p14:tracePt t="85203" x="2981325" y="1308100"/>
          <p14:tracePt t="85213" x="2981325" y="1276350"/>
          <p14:tracePt t="85219" x="2981325" y="1260475"/>
          <p14:tracePt t="85229" x="2981325" y="1252538"/>
          <p14:tracePt t="85233" x="2981325" y="1236663"/>
          <p14:tracePt t="85250" x="2981325" y="1212850"/>
          <p14:tracePt t="85253" x="2981325" y="1204913"/>
          <p14:tracePt t="85269" x="2981325" y="1195388"/>
          <p14:tracePt t="85279" x="2973388" y="1179513"/>
          <p14:tracePt t="85290" x="2973388" y="1171575"/>
          <p14:tracePt t="85300" x="2973388" y="1163638"/>
          <p14:tracePt t="85783" x="2973388" y="1155700"/>
          <p14:tracePt t="85793" x="2981325" y="1179513"/>
          <p14:tracePt t="85799" x="3021013" y="1244600"/>
          <p14:tracePt t="85809" x="3052763" y="1284288"/>
          <p14:tracePt t="85819" x="3100388" y="1347788"/>
          <p14:tracePt t="85824" x="3109913" y="1363663"/>
          <p14:tracePt t="85833" x="3125788" y="1403350"/>
          <p14:tracePt t="85840" x="3133725" y="1466850"/>
          <p14:tracePt t="85849" x="3157538" y="1530350"/>
          <p14:tracePt t="85859" x="3181350" y="1651000"/>
          <p14:tracePt t="85865" x="3181350" y="1674813"/>
          <p14:tracePt t="85876" x="3189288" y="1722438"/>
          <p14:tracePt t="85879" x="3189288" y="1809750"/>
          <p14:tracePt t="85890" x="3197225" y="1857375"/>
          <p14:tracePt t="85906" x="3221038" y="2049463"/>
          <p14:tracePt t="85916" x="3244850" y="2152650"/>
          <p14:tracePt t="85919" x="3260725" y="2265363"/>
          <p14:tracePt t="85929" x="3260725" y="2336800"/>
          <p14:tracePt t="85940" x="3260725" y="2495550"/>
          <p14:tracePt t="85946" x="3260725" y="2519363"/>
          <p14:tracePt t="85956" x="3260725" y="2616200"/>
          <p14:tracePt t="85959" x="3260725" y="2663825"/>
          <p14:tracePt t="85969" x="3260725" y="2751138"/>
          <p14:tracePt t="85981" x="3260725" y="2870200"/>
          <p14:tracePt t="85986" x="3260725" y="2901950"/>
          <p14:tracePt t="85996" x="3284538" y="2974975"/>
          <p14:tracePt t="86002" x="3300413" y="3054350"/>
          <p14:tracePt t="86011" x="3300413" y="3109913"/>
          <p14:tracePt t="86022" x="3300413" y="3244850"/>
          <p14:tracePt t="86027" x="3300413" y="3262313"/>
          <p14:tracePt t="86038" x="3300413" y="3389313"/>
          <p14:tracePt t="86041" x="3300413" y="3405188"/>
          <p14:tracePt t="86051" x="3300413" y="3484563"/>
          <p14:tracePt t="86057" x="3300413" y="3540125"/>
          <p14:tracePt t="86067" x="3300413" y="3621088"/>
          <p14:tracePt t="86077" x="3300413" y="3692525"/>
          <p14:tracePt t="86081" x="3300413" y="3716338"/>
          <p14:tracePt t="86093" x="3300413" y="3771900"/>
          <p14:tracePt t="86098" x="3300413" y="3803650"/>
          <p14:tracePt t="86111" x="3300413" y="3851275"/>
          <p14:tracePt t="86115" x="3300413" y="3867150"/>
          <p14:tracePt t="86125" x="3300413" y="3930650"/>
          <p14:tracePt t="86131" x="3300413" y="3938588"/>
          <p14:tracePt t="86141" x="3300413" y="3956050"/>
          <p14:tracePt t="86228" x="3308350" y="3963988"/>
          <p14:tracePt t="86237" x="3324225" y="3963988"/>
          <p14:tracePt t="86248" x="3379788" y="3963988"/>
          <p14:tracePt t="86251" x="3435350" y="3948113"/>
          <p14:tracePt t="86264" x="3532188" y="3890963"/>
          <p14:tracePt t="86267" x="3635375" y="3851275"/>
          <p14:tracePt t="86277" x="3746500" y="3803650"/>
          <p14:tracePt t="86283" x="3843338" y="3771900"/>
          <p14:tracePt t="86293" x="3946525" y="3716338"/>
          <p14:tracePt t="86303" x="4249738" y="3532188"/>
          <p14:tracePt t="86308" x="4321175" y="3476625"/>
          <p14:tracePt t="86319" x="4448175" y="3373438"/>
          <p14:tracePt t="86325" x="4511675" y="3309938"/>
          <p14:tracePt t="86335" x="4559300" y="3236913"/>
          <p14:tracePt t="86339" x="4567238" y="3189288"/>
          <p14:tracePt t="86349" x="4567238" y="3141663"/>
          <p14:tracePt t="86359" x="4584700" y="3022600"/>
          <p14:tracePt t="86365" x="4584700" y="2990850"/>
          <p14:tracePt t="86375" x="4592638" y="2943225"/>
          <p14:tracePt t="86379" x="4592638" y="2909888"/>
          <p14:tracePt t="86390" x="4592638" y="2870200"/>
          <p14:tracePt t="86399" x="4592638" y="2846388"/>
          <p14:tracePt t="86406" x="4592638" y="2838450"/>
          <p14:tracePt t="86416" x="4600575" y="2830513"/>
          <p14:tracePt t="86526" x="4608513" y="2830513"/>
          <p14:tracePt t="86541" x="4624388" y="2854325"/>
          <p14:tracePt t="86552" x="4632325" y="2894013"/>
          <p14:tracePt t="86561" x="4679950" y="3022600"/>
          <p14:tracePt t="86567" x="4679950" y="3030538"/>
          <p14:tracePt t="86577" x="4719638" y="3117850"/>
          <p14:tracePt t="86582" x="4743450" y="3213100"/>
          <p14:tracePt t="86591" x="4783138" y="3333750"/>
          <p14:tracePt t="86601" x="4838700" y="3556000"/>
          <p14:tracePt t="86608" x="4854575" y="3587750"/>
          <p14:tracePt t="86617" x="4894263" y="3700463"/>
          <p14:tracePt t="86622" x="4926013" y="3779838"/>
          <p14:tracePt t="86631" x="4959350" y="3875088"/>
          <p14:tracePt t="86641" x="4999038" y="3995738"/>
          <p14:tracePt t="86647" x="5014913" y="4019550"/>
          <p14:tracePt t="86658" x="5054600" y="4114800"/>
          <p14:tracePt t="86663" x="5078413" y="4210050"/>
          <p14:tracePt t="86675" x="5118100" y="4314825"/>
          <p14:tracePt t="86683" x="5157788" y="4505325"/>
          <p14:tracePt t="86688" x="5165725" y="4529138"/>
          <p14:tracePt t="86697" x="5173663" y="4624388"/>
          <p14:tracePt t="86704" x="5197475" y="4721225"/>
          <p14:tracePt t="86713" x="5213350" y="4792663"/>
          <p14:tracePt t="86725" x="5221288" y="4911725"/>
          <p14:tracePt t="86728" x="5221288" y="4935538"/>
          <p14:tracePt t="86741" x="5245100" y="5000625"/>
          <p14:tracePt t="86743" x="5245100" y="5024438"/>
          <p14:tracePt t="86753" x="5253038" y="5064125"/>
          <p14:tracePt t="86760" x="5253038" y="5072063"/>
          <p14:tracePt t="86769" x="5253038" y="5080000"/>
          <p14:tracePt t="86809" x="5260975" y="5087938"/>
          <p14:tracePt t="86825" x="5276850" y="5087938"/>
          <p14:tracePt t="86835" x="5292725" y="5072063"/>
          <p14:tracePt t="86839" x="5341938" y="5016500"/>
          <p14:tracePt t="86849" x="5405438" y="4951413"/>
          <p14:tracePt t="86860" x="5468938" y="4879975"/>
          <p14:tracePt t="86865" x="5500688" y="4832350"/>
          <p14:tracePt t="86875" x="5556250" y="4800600"/>
          <p14:tracePt t="86879" x="5627688" y="4713288"/>
          <p14:tracePt t="86890" x="5659438" y="4649788"/>
          <p14:tracePt t="86902" x="5708650" y="4497388"/>
          <p14:tracePt t="86907" x="5708650" y="4473575"/>
          <p14:tracePt t="86916" x="5732463" y="4378325"/>
          <p14:tracePt t="86922" x="5764213" y="4265613"/>
          <p14:tracePt t="86932" x="5803900" y="4146550"/>
          <p14:tracePt t="86942" x="5843588" y="3971925"/>
          <p14:tracePt t="86946" x="5851525" y="3938588"/>
          <p14:tracePt t="86956" x="5891213" y="3819525"/>
          <p14:tracePt t="86961" x="5907088" y="3740150"/>
          <p14:tracePt t="86972" x="5922963" y="3636963"/>
          <p14:tracePt t="86981" x="5994400" y="3452813"/>
          <p14:tracePt t="86986" x="6002338" y="3405188"/>
          <p14:tracePt t="86996" x="6010275" y="3357563"/>
          <p14:tracePt t="87002" x="6018213" y="3286125"/>
          <p14:tracePt t="87011" x="6043613" y="3205163"/>
          <p14:tracePt t="87022" x="6043613" y="3086100"/>
          <p14:tracePt t="87031" x="6043613" y="3078163"/>
          <p14:tracePt t="87038" x="6043613" y="3054350"/>
          <p14:tracePt t="87042" x="6051550" y="3030538"/>
          <p14:tracePt t="87051" x="6051550" y="2998788"/>
          <p14:tracePt t="87061" x="6059488" y="2967038"/>
          <p14:tracePt t="87127" x="6067425" y="2967038"/>
          <p14:tracePt t="87138" x="6075363" y="2967038"/>
          <p14:tracePt t="87144" x="6091238" y="2982913"/>
          <p14:tracePt t="87147" x="6099175" y="2998788"/>
          <p14:tracePt t="87157" x="6107113" y="3054350"/>
          <p14:tracePt t="87164" x="6138863" y="3133725"/>
          <p14:tracePt t="87174" x="6146800" y="3197225"/>
          <p14:tracePt t="87185" x="6162675" y="3349625"/>
          <p14:tracePt t="87190" x="6170613" y="3381375"/>
          <p14:tracePt t="87196" x="6194425" y="3476625"/>
          <p14:tracePt t="87206" x="6218238" y="3595688"/>
          <p14:tracePt t="87215" x="6281738" y="3883025"/>
          <p14:tracePt t="87219" x="6305550" y="3948113"/>
          <p14:tracePt t="87229" x="6345238" y="4114800"/>
          <p14:tracePt t="87236" x="6376988" y="4265613"/>
          <p14:tracePt t="87245" x="6418263" y="4441825"/>
          <p14:tracePt t="87255" x="6473825" y="4729163"/>
          <p14:tracePt t="87261" x="6481763" y="4776788"/>
          <p14:tracePt t="87272" x="6489700" y="4872038"/>
          <p14:tracePt t="87275" x="6513513" y="4951413"/>
          <p14:tracePt t="87285" x="6513513" y="4984750"/>
          <p14:tracePt t="87291" x="6521450" y="5008563"/>
          <p14:tracePt t="87301" x="6529388" y="5032375"/>
          <p14:tracePt t="87311" x="6545263" y="5056188"/>
          <p14:tracePt t="87363" x="6553200" y="5056188"/>
          <p14:tracePt t="87368" x="6561138" y="5056188"/>
          <p14:tracePt t="87373" x="6577013" y="5016500"/>
          <p14:tracePt t="87383" x="6608763" y="4967288"/>
          <p14:tracePt t="87393" x="6664325" y="4872038"/>
          <p14:tracePt t="87397" x="6688138" y="4864100"/>
          <p14:tracePt t="87408" x="6735763" y="4792663"/>
          <p14:tracePt t="87414" x="6792913" y="4705350"/>
          <p14:tracePt t="87425" x="6856413" y="4608513"/>
          <p14:tracePt t="87433" x="6999288" y="4433888"/>
          <p14:tracePt t="87439" x="7023100" y="4402138"/>
          <p14:tracePt t="87447" x="7094538" y="4217988"/>
          <p14:tracePt t="87453" x="7199313" y="3963988"/>
          <p14:tracePt t="87464" x="7254875" y="3779838"/>
          <p14:tracePt t="87474" x="7389813" y="3405188"/>
          <p14:tracePt t="87479" x="7421563" y="3325813"/>
          <p14:tracePt t="87491" x="7461250" y="3181350"/>
          <p14:tracePt t="87493" x="7485063" y="3046413"/>
          <p14:tracePt t="87503" x="7510463" y="2919413"/>
          <p14:tracePt t="87513" x="7542213" y="2735263"/>
          <p14:tracePt t="87519" x="7550150" y="2695575"/>
          <p14:tracePt t="87525" x="7558088" y="2608263"/>
          <p14:tracePt t="87535" x="7566025" y="2543175"/>
          <p14:tracePt t="87545" x="7566025" y="2495550"/>
          <p14:tracePt t="87552" x="7573963" y="2495550"/>
          <p14:tracePt t="87561" x="7581900" y="2463800"/>
          <p14:tracePt t="87565" x="7581900" y="2447925"/>
          <p14:tracePt t="87581" x="7605713" y="2432050"/>
          <p14:tracePt t="87627" x="7613650" y="2432050"/>
          <p14:tracePt t="87631" x="7613650" y="2447925"/>
          <p14:tracePt t="87641" x="7637463" y="2511425"/>
          <p14:tracePt t="87647" x="7645400" y="2584450"/>
          <p14:tracePt t="87657" x="7669213" y="2679700"/>
          <p14:tracePt t="87667" x="7677150" y="2814638"/>
          <p14:tracePt t="87672" x="7700963" y="2878138"/>
          <p14:tracePt t="87682" x="7700963" y="2967038"/>
          <p14:tracePt t="87688" x="7716838" y="3086100"/>
          <p14:tracePt t="87697" x="7716838" y="3236913"/>
          <p14:tracePt t="87707" x="7732713" y="3571875"/>
          <p14:tracePt t="87713" x="7732713" y="3660775"/>
          <p14:tracePt t="87724" x="7732713" y="3811588"/>
          <p14:tracePt t="87727" x="7732713" y="3948113"/>
          <p14:tracePt t="87738" x="7732713" y="4067175"/>
          <p14:tracePt t="87747" x="7732713" y="4225925"/>
          <p14:tracePt t="87754" x="7732713" y="4257675"/>
          <p14:tracePt t="87763" x="7732713" y="4314825"/>
          <p14:tracePt t="87767" x="7732713" y="4362450"/>
          <p14:tracePt t="87778" x="7732713" y="4394200"/>
          <p14:tracePt t="87789" x="7732713" y="4465638"/>
          <p14:tracePt t="87793" x="7732713" y="4473575"/>
          <p14:tracePt t="87803" x="7732713" y="4497388"/>
          <p14:tracePt t="87807" x="7732713" y="4537075"/>
          <p14:tracePt t="88115" x="7732713" y="4545013"/>
          <p14:tracePt t="88131" x="7724775" y="4552950"/>
          <p14:tracePt t="88143" x="7708900" y="4560888"/>
          <p14:tracePt t="88152" x="7661275" y="4584700"/>
          <p14:tracePt t="88156" x="7637463" y="4608513"/>
          <p14:tracePt t="88167" x="7566025" y="4641850"/>
          <p14:tracePt t="88172" x="7485063" y="4665663"/>
          <p14:tracePt t="88181" x="7381875" y="4729163"/>
          <p14:tracePt t="88192" x="7191375" y="4856163"/>
          <p14:tracePt t="88197" x="7135813" y="4903788"/>
          <p14:tracePt t="88208" x="6919913" y="5040313"/>
          <p14:tracePt t="88213" x="6648450" y="5222875"/>
          <p14:tracePt t="88224" x="6202363" y="5494338"/>
          <p14:tracePt t="88229" x="6130925" y="5541963"/>
          <p14:tracePt t="88241" x="5986463" y="5637213"/>
          <p14:tracePt t="88244" x="5835650" y="5734050"/>
          <p14:tracePt t="88253" x="5740400" y="5789613"/>
          <p14:tracePt t="88263" x="5659438" y="5837238"/>
          <p14:tracePt t="88270" x="5643563" y="5845175"/>
          <p14:tracePt t="88306" x="5627688" y="5845175"/>
          <p14:tracePt t="88315" x="5611813" y="5845175"/>
          <p14:tracePt t="88325" x="5572125" y="5821363"/>
          <p14:tracePt t="88335" x="5548313" y="5813425"/>
          <p14:tracePt t="88346" x="5492750" y="5781675"/>
          <p14:tracePt t="88349" x="5484813" y="5781675"/>
          <p14:tracePt t="88359" x="5461000" y="5765800"/>
          <p14:tracePt t="88365" x="5445125" y="5757863"/>
          <p14:tracePt t="88375" x="5429250" y="5702300"/>
          <p14:tracePt t="88385" x="5373688" y="5670550"/>
          <p14:tracePt t="88391" x="5349875" y="5629275"/>
          <p14:tracePt t="88402" x="5326063" y="5605463"/>
          <p14:tracePt t="88405" x="5292725" y="5565775"/>
          <p14:tracePt t="88415" x="5253038" y="5534025"/>
          <p14:tracePt t="88425" x="5197475" y="5470525"/>
          <p14:tracePt t="88431" x="5181600" y="5446713"/>
          <p14:tracePt t="88441" x="5173663" y="5430838"/>
          <p14:tracePt t="88445" x="5133975" y="5367338"/>
          <p14:tracePt t="88456" x="5126038" y="5351463"/>
          <p14:tracePt t="88466" x="5126038" y="5310188"/>
          <p14:tracePt t="88472" x="5094288" y="5270500"/>
          <p14:tracePt t="88481" x="5086350" y="5222875"/>
          <p14:tracePt t="88485" x="5086350" y="5214938"/>
          <p14:tracePt t="88495" x="5070475" y="5175250"/>
          <p14:tracePt t="88508" x="5046663" y="5127625"/>
          <p14:tracePt t="88511" x="5046663" y="5119688"/>
          <p14:tracePt t="88522" x="5038725" y="5103813"/>
          <p14:tracePt t="88527" x="5038725" y="5048250"/>
          <p14:tracePt t="88539" x="5022850" y="5024438"/>
          <p14:tracePt t="88547" x="5022850" y="4927600"/>
          <p14:tracePt t="88551" x="5022850" y="4895850"/>
          <p14:tracePt t="88562" x="5022850" y="4840288"/>
          <p14:tracePt t="88567" x="5006975" y="4760913"/>
          <p14:tracePt t="88577" x="5006975" y="4705350"/>
          <p14:tracePt t="88589" x="4983163" y="4568825"/>
          <p14:tracePt t="88591" x="4975225" y="4545013"/>
          <p14:tracePt t="88602" x="4967288" y="4457700"/>
          <p14:tracePt t="88608" x="4943475" y="4370388"/>
          <p14:tracePt t="88617" x="4918075" y="4273550"/>
          <p14:tracePt t="88625" x="4910138" y="4186238"/>
          <p14:tracePt t="88634" x="4870450" y="4090988"/>
          <p14:tracePt t="88644" x="4846638" y="3956050"/>
          <p14:tracePt t="88649" x="4838700" y="3922713"/>
          <p14:tracePt t="88659" x="4830763" y="3843338"/>
          <p14:tracePt t="88663" x="4814888" y="3756025"/>
          <p14:tracePt t="88674" x="4806950" y="3660775"/>
          <p14:tracePt t="88683" x="4791075" y="3516313"/>
          <p14:tracePt t="88691" x="4791075" y="3492500"/>
          <p14:tracePt t="88699" x="4791075" y="3421063"/>
          <p14:tracePt t="88704" x="4783138" y="3325813"/>
          <p14:tracePt t="88713" x="4767263" y="3252788"/>
          <p14:tracePt t="88724" x="4767263" y="3165475"/>
          <p14:tracePt t="88729" x="4767263" y="3157538"/>
          <p14:tracePt t="88740" x="4767263" y="3109913"/>
          <p14:tracePt t="88745" x="4767263" y="3086100"/>
          <p14:tracePt t="88756" x="4767263" y="3038475"/>
          <p14:tracePt t="88766" x="4767263" y="2990850"/>
          <p14:tracePt t="88775" x="4767263" y="2974975"/>
          <p14:tracePt t="88785" x="4767263" y="2967038"/>
          <p14:tracePt t="88885" x="4767263" y="2982913"/>
          <p14:tracePt t="88901" x="4767263" y="3046413"/>
          <p14:tracePt t="88906" x="4783138" y="3094038"/>
          <p14:tracePt t="88915" x="4791075" y="3173413"/>
          <p14:tracePt t="88926" x="4806950" y="3333750"/>
          <p14:tracePt t="88931" x="4806950" y="3381375"/>
          <p14:tracePt t="88941" x="4814888" y="3484563"/>
          <p14:tracePt t="88945" x="4814888" y="3587750"/>
          <p14:tracePt t="88955" x="4814888" y="3692525"/>
          <p14:tracePt t="88967" x="4814888" y="3898900"/>
          <p14:tracePt t="88972" x="4814888" y="3922713"/>
          <p14:tracePt t="88981" x="4814888" y="4003675"/>
          <p14:tracePt t="88989" x="4814888" y="4106863"/>
          <p14:tracePt t="88997" x="4814888" y="4210050"/>
          <p14:tracePt t="89007" x="4814888" y="4394200"/>
          <p14:tracePt t="89011" x="4814888" y="4418013"/>
          <p14:tracePt t="89022" x="4814888" y="4505325"/>
          <p14:tracePt t="89027" x="4814888" y="4608513"/>
          <p14:tracePt t="89039" x="4814888" y="4729163"/>
          <p14:tracePt t="89047" x="4814888" y="4879975"/>
          <p14:tracePt t="89051" x="4814888" y="4919663"/>
          <p14:tracePt t="89061" x="4799013" y="5016500"/>
          <p14:tracePt t="89067" x="4775200" y="5095875"/>
          <p14:tracePt t="89078" x="4759325" y="5143500"/>
          <p14:tracePt t="89089" x="4735513" y="5238750"/>
          <p14:tracePt t="89093" x="4735513" y="5246688"/>
          <p14:tracePt t="89157" x="4735513" y="5238750"/>
          <p14:tracePt t="89167" x="4735513" y="5095875"/>
          <p14:tracePt t="89174" x="4735513" y="5064125"/>
          <p14:tracePt t="89184" x="4735513" y="5008563"/>
          <p14:tracePt t="89189" x="4735513" y="4887913"/>
          <p14:tracePt t="89200" x="4735513" y="4745038"/>
          <p14:tracePt t="89206" x="4735513" y="4560888"/>
          <p14:tracePt t="89216" x="4735513" y="4378325"/>
          <p14:tracePt t="89225" x="4783138" y="3995738"/>
          <p14:tracePt t="89229" x="4783138" y="3922713"/>
          <p14:tracePt t="89240" x="4783138" y="3756025"/>
          <p14:tracePt t="89245" x="4799013" y="3595688"/>
          <p14:tracePt t="89255" x="4806950" y="3444875"/>
          <p14:tracePt t="89265" x="4822825" y="3173413"/>
          <p14:tracePt t="89269" x="4822825" y="3125788"/>
          <p14:tracePt t="89279" x="4822825" y="3006725"/>
          <p14:tracePt t="89285" x="4822825" y="2919413"/>
          <p14:tracePt t="89296" x="4822825" y="2862263"/>
          <p14:tracePt t="89306" x="4830763" y="2806700"/>
          <p14:tracePt t="89355" x="4854575" y="2854325"/>
          <p14:tracePt t="89361" x="4854575" y="2878138"/>
          <p14:tracePt t="89365" x="4878388" y="2959100"/>
          <p14:tracePt t="89375" x="4878388" y="3094038"/>
          <p14:tracePt t="89385" x="4878388" y="3294063"/>
          <p14:tracePt t="89391" x="4878388" y="3357563"/>
          <p14:tracePt t="89401" x="4878388" y="3532188"/>
          <p14:tracePt t="89405" x="4878388" y="3843338"/>
          <p14:tracePt t="89415" x="4878388" y="4083050"/>
          <p14:tracePt t="89427" x="4878388" y="4418013"/>
          <p14:tracePt t="89431" x="4878388" y="4465638"/>
          <p14:tracePt t="89443" x="4862513" y="4568825"/>
          <p14:tracePt t="89447" x="4846638" y="4681538"/>
          <p14:tracePt t="89457" x="4838700" y="4737100"/>
          <p14:tracePt t="89463" x="4830763" y="4752975"/>
          <p14:tracePt t="89517" x="4830763" y="4745038"/>
          <p14:tracePt t="89523" x="4830763" y="4665663"/>
          <p14:tracePt t="89527" x="4838700" y="4616450"/>
          <p14:tracePt t="89540" x="4838700" y="4529138"/>
          <p14:tracePt t="89545" x="4838700" y="4394200"/>
          <p14:tracePt t="89556" x="4838700" y="4233863"/>
          <p14:tracePt t="89561" x="4838700" y="4210050"/>
          <p14:tracePt t="89572" x="4838700" y="4114800"/>
          <p14:tracePt t="89575" x="4822825" y="4027488"/>
          <p14:tracePt t="89585" x="4799013" y="3930650"/>
          <p14:tracePt t="89595" x="4775200" y="3827463"/>
          <p14:tracePt t="89601" x="4775200" y="3819525"/>
          <p14:tracePt t="89651" x="4767263" y="3819525"/>
          <p14:tracePt t="89656" x="4767263" y="3843338"/>
          <p14:tracePt t="89667" x="4767263" y="3938588"/>
          <p14:tracePt t="89677" x="4767263" y="4122738"/>
          <p14:tracePt t="89682" x="4767263" y="4162425"/>
          <p14:tracePt t="89691" x="4767263" y="4273550"/>
          <p14:tracePt t="89697" x="4767263" y="4386263"/>
          <p14:tracePt t="89707" x="4767263" y="4505325"/>
          <p14:tracePt t="89718" x="4767263" y="4641850"/>
          <p14:tracePt t="89722" x="4767263" y="4689475"/>
          <p14:tracePt t="89731" x="4767263" y="4713288"/>
          <p14:tracePt t="89739" x="4767263" y="4745038"/>
          <p14:tracePt t="89747" x="4767263" y="4768850"/>
          <p14:tracePt t="89757" x="4767263" y="4800600"/>
          <p14:tracePt t="89767" x="4767263" y="4824413"/>
          <p14:tracePt t="89777" x="4767263" y="4832350"/>
          <p14:tracePt t="89789" x="4767263" y="4848225"/>
          <p14:tracePt t="89804" x="4759325" y="4864100"/>
          <p14:tracePt t="89813" x="4727575" y="4879975"/>
          <p14:tracePt t="89817" x="4703763" y="4887913"/>
          <p14:tracePt t="89827" x="4672013" y="4895850"/>
          <p14:tracePt t="89839" x="4567238" y="4911725"/>
          <p14:tracePt t="89843" x="4535488" y="4911725"/>
          <p14:tracePt t="89853" x="4479925" y="4911725"/>
          <p14:tracePt t="89857" x="4384675" y="4919663"/>
          <p14:tracePt t="89867" x="4297363" y="4935538"/>
          <p14:tracePt t="89877" x="4049713" y="4935538"/>
          <p14:tracePt t="89884" x="3986213" y="4935538"/>
          <p14:tracePt t="89904" x="3746500" y="4935538"/>
          <p14:tracePt t="89909" x="3643313" y="4935538"/>
          <p14:tracePt t="89919" x="3484563" y="4935538"/>
          <p14:tracePt t="89924" x="3451225" y="4935538"/>
          <p14:tracePt t="89934" x="3371850" y="4935538"/>
          <p14:tracePt t="89940" x="3308350" y="4935538"/>
          <p14:tracePt t="89949" x="3292475" y="4935538"/>
          <p14:tracePt t="89955" x="3284538" y="4935538"/>
          <p14:tracePt t="89965" x="3260725" y="4935538"/>
          <p14:tracePt t="89975" x="3213100" y="4935538"/>
          <p14:tracePt t="90035" x="3197225" y="4935538"/>
          <p14:tracePt t="90045" x="3181350" y="4919663"/>
          <p14:tracePt t="90055" x="3165475" y="4895850"/>
          <p14:tracePt t="90061" x="3157538" y="4887913"/>
          <p14:tracePt t="90072" x="3117850" y="4872038"/>
          <p14:tracePt t="90075" x="3092450" y="4856163"/>
          <p14:tracePt t="90085" x="3060700" y="4848225"/>
          <p14:tracePt t="90095" x="3028950" y="4816475"/>
          <p14:tracePt t="90101" x="3005138" y="4808538"/>
          <p14:tracePt t="90111" x="2981325" y="4792663"/>
          <p14:tracePt t="90117" x="2965450" y="4784725"/>
          <p14:tracePt t="90127" x="2933700" y="4768850"/>
          <p14:tracePt t="90139" x="2909888" y="4768850"/>
          <p14:tracePt t="90141" x="2901950" y="4768850"/>
          <p14:tracePt t="90152" x="2894013" y="4768850"/>
          <p14:tracePt t="90157" x="2886075" y="4768850"/>
          <p14:tracePt t="90257" x="2878138" y="4768850"/>
          <p14:tracePt t="90317" x="2862263" y="4768850"/>
          <p14:tracePt t="90327" x="2854325" y="4768850"/>
          <p14:tracePt t="90338" x="2846388" y="4768850"/>
          <p14:tracePt t="90475" x="2846388" y="4776788"/>
          <p14:tracePt t="90495" x="2862263" y="4784725"/>
          <p14:tracePt t="90500" x="2886075" y="4792663"/>
          <p14:tracePt t="90505" x="2901950" y="4808538"/>
          <p14:tracePt t="90516" x="2941638" y="4808538"/>
          <p14:tracePt t="90519" x="2989263" y="4832350"/>
          <p14:tracePt t="90529" x="3036888" y="4840288"/>
          <p14:tracePt t="90540" x="3141663" y="4856163"/>
          <p14:tracePt t="90545" x="3165475" y="4864100"/>
          <p14:tracePt t="90555" x="3197225" y="4864100"/>
          <p14:tracePt t="90559" x="3252788" y="4872038"/>
          <p14:tracePt t="90570" x="3332163" y="4872038"/>
          <p14:tracePt t="90581" x="3435350" y="4879975"/>
          <p14:tracePt t="90585" x="3484563" y="4903788"/>
          <p14:tracePt t="90596" x="3563938" y="4903788"/>
          <p14:tracePt t="90602" x="3651250" y="4903788"/>
          <p14:tracePt t="90611" x="3754438" y="4903788"/>
          <p14:tracePt t="90622" x="3914775" y="4903788"/>
          <p14:tracePt t="90626" x="3954463" y="4903788"/>
          <p14:tracePt t="90635" x="4017963" y="4903788"/>
          <p14:tracePt t="90641" x="4105275" y="4903788"/>
          <p14:tracePt t="90651" x="4184650" y="4903788"/>
          <p14:tracePt t="90661" x="4329113" y="4903788"/>
          <p14:tracePt t="90665" x="4352925" y="4903788"/>
          <p14:tracePt t="90675" x="4400550" y="4903788"/>
          <p14:tracePt t="90682" x="4471988" y="4903788"/>
          <p14:tracePt t="90691" x="4495800" y="4903788"/>
          <p14:tracePt t="90701" x="4527550" y="4903788"/>
          <p14:tracePt t="90707" x="4535488" y="4903788"/>
          <p14:tracePt t="90718" x="4551363" y="4903788"/>
          <p14:tracePt t="90722" x="4600575" y="4903788"/>
          <p14:tracePt t="90731" x="4624388" y="4903788"/>
          <p14:tracePt t="90741" x="4679950" y="4903788"/>
          <p14:tracePt t="90757" x="4743450" y="4903788"/>
          <p14:tracePt t="90761" x="4791075" y="4903788"/>
          <p14:tracePt t="90771" x="4846638" y="4903788"/>
          <p14:tracePt t="90781" x="4951413" y="4903788"/>
          <p14:tracePt t="90788" x="4991100" y="4903788"/>
          <p14:tracePt t="90797" x="5054600" y="4903788"/>
          <p14:tracePt t="90801" x="5102225" y="4903788"/>
          <p14:tracePt t="90813" x="5149850" y="4903788"/>
          <p14:tracePt t="90823" x="5253038" y="4903788"/>
          <p14:tracePt t="90827" x="5276850" y="4903788"/>
          <p14:tracePt t="90838" x="5310188" y="4903788"/>
          <p14:tracePt t="90843" x="5405438" y="4903788"/>
          <p14:tracePt t="90853" x="5461000" y="4903788"/>
          <p14:tracePt t="90863" x="5580063" y="4903788"/>
          <p14:tracePt t="90867" x="5611813" y="4903788"/>
          <p14:tracePt t="90877" x="5684838" y="4903788"/>
          <p14:tracePt t="90884" x="5772150" y="4903788"/>
          <p14:tracePt t="90893" x="5859463" y="4903788"/>
          <p14:tracePt t="90906" x="6026150" y="4903788"/>
          <p14:tracePt t="90907" x="6067425" y="4903788"/>
          <p14:tracePt t="90917" x="6186488" y="4903788"/>
          <p14:tracePt t="90924" x="6321425" y="4903788"/>
          <p14:tracePt t="90933" x="6392863" y="4903788"/>
          <p14:tracePt t="90943" x="6624638" y="4903788"/>
          <p14:tracePt t="90950" x="6664325" y="4903788"/>
          <p14:tracePt t="90959" x="6800850" y="4903788"/>
          <p14:tracePt t="90963" x="6951663" y="4903788"/>
          <p14:tracePt t="90973" x="7078663" y="4903788"/>
          <p14:tracePt t="90984" x="7326313" y="4903788"/>
          <p14:tracePt t="90990" x="7389813" y="4903788"/>
          <p14:tracePt t="90999" x="7526338" y="4903788"/>
          <p14:tracePt t="91004" x="7653338" y="4903788"/>
          <p14:tracePt t="91013" x="7772400" y="4903788"/>
          <p14:tracePt t="91023" x="7924800" y="4903788"/>
          <p14:tracePt t="91029" x="7948613" y="4903788"/>
          <p14:tracePt t="91040" x="8027988" y="4903788"/>
          <p14:tracePt t="91045" x="8083550" y="4903788"/>
          <p14:tracePt t="91056" x="8147050" y="4903788"/>
          <p14:tracePt t="91065" x="8178800" y="4903788"/>
          <p14:tracePt t="91069" x="8186738" y="4903788"/>
          <p14:tracePt t="91079" x="8194675" y="4903788"/>
          <p14:tracePt t="91241" x="8186738" y="4903788"/>
          <p14:tracePt t="91247" x="8147050" y="4903788"/>
          <p14:tracePt t="91258" x="8099425" y="4903788"/>
          <p14:tracePt t="91261" x="8027988" y="4903788"/>
          <p14:tracePt t="91273" x="7956550" y="4903788"/>
          <p14:tracePt t="91284" x="7724775" y="4903788"/>
          <p14:tracePt t="91288" x="7693025" y="4903788"/>
          <p14:tracePt t="91297" x="7581900" y="4887913"/>
          <p14:tracePt t="91303" x="7326313" y="4879975"/>
          <p14:tracePt t="91313" x="6911975" y="4800600"/>
          <p14:tracePt t="91323" x="6099175" y="4560888"/>
          <p14:tracePt t="91327" x="5994400" y="4537075"/>
          <p14:tracePt t="91338" x="5756275" y="4473575"/>
          <p14:tracePt t="91343" x="5603875" y="4433888"/>
          <p14:tracePt t="91354" x="5468938" y="4402138"/>
          <p14:tracePt t="91364" x="5373688" y="4378325"/>
          <p14:tracePt t="91367" x="5357813" y="4370388"/>
          <p14:tracePt t="91378" x="5341938" y="4370388"/>
          <p14:tracePt t="91383" x="5326063" y="4346575"/>
          <p14:tracePt t="91394" x="5310188" y="4330700"/>
          <p14:tracePt t="91404" x="5268913" y="4281488"/>
          <p14:tracePt t="91410" x="5260975" y="4265613"/>
          <p14:tracePt t="91419" x="5253038" y="4225925"/>
          <p14:tracePt t="91424" x="5229225" y="4202113"/>
          <p14:tracePt t="91433" x="5213350" y="4178300"/>
          <p14:tracePt t="91443" x="5173663" y="4138613"/>
          <p14:tracePt t="91449" x="5173663" y="4130675"/>
          <p14:tracePt t="91459" x="5149850" y="4098925"/>
          <p14:tracePt t="91463" x="5141913" y="4075113"/>
          <p14:tracePt t="91474" x="5141913" y="4067175"/>
          <p14:tracePt t="91483" x="5126038" y="4019550"/>
          <p14:tracePt t="91490" x="5126038" y="4003675"/>
          <p14:tracePt t="91499" x="5102225" y="3956050"/>
          <p14:tracePt t="91506" x="5086350" y="3914775"/>
          <p14:tracePt t="91515" x="5054600" y="3835400"/>
          <p14:tracePt t="91525" x="5014913" y="3748088"/>
          <p14:tracePt t="91531" x="5006975" y="3724275"/>
          <p14:tracePt t="91541" x="4991100" y="3636963"/>
          <p14:tracePt t="91545" x="4975225" y="3613150"/>
          <p14:tracePt t="91556" x="4943475" y="3540125"/>
          <p14:tracePt t="91562" x="4918075" y="3452813"/>
          <p14:tracePt t="91572" x="4918075" y="3413125"/>
          <p14:tracePt t="91581" x="4886325" y="3333750"/>
          <p14:tracePt t="91588" x="4878388" y="3302000"/>
          <p14:tracePt t="91593" x="4846638" y="3244850"/>
          <p14:tracePt t="91604" x="4822825" y="3149600"/>
          <p14:tracePt t="91613" x="4799013" y="3030538"/>
          <p14:tracePt t="91620" x="4791075" y="2998788"/>
          <p14:tracePt t="91629" x="4767263" y="2901950"/>
          <p14:tracePt t="91633" x="4759325" y="2870200"/>
          <p14:tracePt t="91644" x="4751388" y="2822575"/>
          <p14:tracePt t="91654" x="4735513" y="2743200"/>
          <p14:tracePt t="91660" x="4735513" y="2711450"/>
          <p14:tracePt t="91669" x="4719638" y="2679700"/>
          <p14:tracePt t="91674" x="4719638" y="2616200"/>
          <p14:tracePt t="91683" x="4719638" y="2584450"/>
          <p14:tracePt t="91693" x="4719638" y="2527300"/>
          <p14:tracePt t="91699" x="4719638" y="2519363"/>
          <p14:tracePt t="91709" x="4719638" y="2503488"/>
          <p14:tracePt t="91713" x="4719638" y="2487613"/>
          <p14:tracePt t="91775" x="4719638" y="2495550"/>
          <p14:tracePt t="91780" x="4719638" y="2519363"/>
          <p14:tracePt t="91789" x="4719638" y="2566988"/>
          <p14:tracePt t="91795" x="4719638" y="2655888"/>
          <p14:tracePt t="91806" x="4719638" y="2719388"/>
          <p14:tracePt t="91815" x="4719638" y="2862263"/>
          <p14:tracePt t="91820" x="4719638" y="2886075"/>
          <p14:tracePt t="91829" x="4719638" y="2967038"/>
          <p14:tracePt t="91835" x="4719638" y="3070225"/>
          <p14:tracePt t="91845" x="4719638" y="3133725"/>
          <p14:tracePt t="91856" x="4719638" y="3270250"/>
          <p14:tracePt t="91861" x="4719638" y="3317875"/>
          <p14:tracePt t="91872" x="4703763" y="3405188"/>
          <p14:tracePt t="91875" x="4679950" y="3500438"/>
          <p14:tracePt t="91885" x="4672013" y="3587750"/>
          <p14:tracePt t="91905" x="4648200" y="3740150"/>
          <p14:tracePt t="91911" x="4624388" y="3819525"/>
          <p14:tracePt t="91916" x="4616450" y="3898900"/>
          <p14:tracePt t="91925" x="4616450" y="3948113"/>
          <p14:tracePt t="91935" x="4576763" y="4067175"/>
          <p14:tracePt t="91942" x="4576763" y="4098925"/>
          <p14:tracePt t="91951" x="4576763" y="4146550"/>
          <p14:tracePt t="91957" x="4567238" y="4194175"/>
          <p14:tracePt t="91967" x="4543425" y="4241800"/>
          <p14:tracePt t="91978" x="4543425" y="4322763"/>
          <p14:tracePt t="91982" x="4543425" y="4330700"/>
          <p14:tracePt t="91991" x="4527550" y="4378325"/>
          <p14:tracePt t="91997" x="4527550" y="4457700"/>
          <p14:tracePt t="92007" x="4527550" y="4489450"/>
          <p14:tracePt t="92017" x="4527550" y="4568825"/>
          <p14:tracePt t="92022" x="4527550" y="4584700"/>
          <p14:tracePt t="92031" x="4527550" y="4624388"/>
          <p14:tracePt t="92038" x="4527550" y="4673600"/>
          <p14:tracePt t="92047" x="4527550" y="4737100"/>
          <p14:tracePt t="92057" x="4527550" y="4824413"/>
          <p14:tracePt t="92061" x="4527550" y="4848225"/>
          <p14:tracePt t="92072" x="4519613" y="4903788"/>
          <p14:tracePt t="92077" x="4519613" y="4927600"/>
          <p14:tracePt t="92088" x="4503738" y="4951413"/>
          <p14:tracePt t="92097" x="4487863" y="4992688"/>
          <p14:tracePt t="92105" x="4487863" y="5000625"/>
          <p14:tracePt t="92113" x="4487863" y="5008563"/>
          <p14:tracePt t="92117" x="4487863" y="5056188"/>
          <p14:tracePt t="92127" x="4479925" y="5080000"/>
          <p14:tracePt t="92138" x="4471988" y="5103813"/>
          <p14:tracePt t="92143" x="4464050" y="5111750"/>
          <p14:tracePt t="92154" x="4456113" y="5119688"/>
          <p14:tracePt t="92167" x="4456113" y="5127625"/>
          <p14:tracePt t="92177" x="4448175" y="5151438"/>
          <p14:tracePt t="92290" x="4456113" y="5143500"/>
          <p14:tracePt t="92300" x="4464050" y="5135563"/>
          <p14:tracePt t="92309" x="4495800" y="5119688"/>
          <p14:tracePt t="92315" x="4519613" y="5119688"/>
          <p14:tracePt t="92320" x="4551363" y="5119688"/>
          <p14:tracePt t="92329" x="4576763" y="5103813"/>
          <p14:tracePt t="92339" x="4648200" y="5087938"/>
          <p14:tracePt t="92346" x="4672013" y="5087938"/>
          <p14:tracePt t="92357" x="4695825" y="5080000"/>
          <p14:tracePt t="92359" x="4743450" y="5072063"/>
          <p14:tracePt t="92370" x="4751388" y="5064125"/>
          <p14:tracePt t="92379" x="4799013" y="5040313"/>
          <p14:tracePt t="92386" x="4822825" y="5040313"/>
          <p14:tracePt t="92395" x="4846638" y="5040313"/>
          <p14:tracePt t="92399" x="4862513" y="5040313"/>
          <p14:tracePt t="92409" x="4878388" y="5008563"/>
          <p14:tracePt t="92435" x="4886325" y="5000625"/>
          <p14:tracePt t="92445" x="4902200" y="4992688"/>
          <p14:tracePt t="92451" x="4902200" y="4984750"/>
          <p14:tracePt t="92461" x="4910138" y="4984750"/>
          <p14:tracePt t="92482" x="4918075" y="4976813"/>
          <p14:tracePt t="92491" x="4926013" y="4959350"/>
          <p14:tracePt t="92502" x="4933950" y="4951413"/>
          <p14:tracePt t="92507" x="4943475" y="4951413"/>
          <p14:tracePt t="92515" x="4951413" y="4943475"/>
          <p14:tracePt t="92522" x="4975225" y="4927600"/>
          <p14:tracePt t="92542" x="4991100" y="4911725"/>
          <p14:tracePt t="92557" x="4999038" y="4911725"/>
          <p14:tracePt t="92561" x="5014913" y="4887913"/>
          <p14:tracePt t="92572" x="5022850" y="4879975"/>
          <p14:tracePt t="92581" x="5038725" y="4864100"/>
          <p14:tracePt t="92597" x="5046663" y="4864100"/>
          <p14:tracePt t="92601" x="5062538" y="4848225"/>
          <p14:tracePt t="92617" x="5070475" y="4832350"/>
          <p14:tracePt t="92622" x="5086350" y="4816475"/>
          <p14:tracePt t="92642" x="5094288" y="4792663"/>
          <p14:tracePt t="92654" x="5094288" y="4784725"/>
          <p14:tracePt t="92663" x="5094288" y="4760913"/>
          <p14:tracePt t="92677" x="5094288" y="4752975"/>
          <p14:tracePt t="92694" x="5094288" y="4745038"/>
          <p14:tracePt t="92705" x="5094288" y="4737100"/>
          <p14:tracePt t="92707" x="5094288" y="4729163"/>
          <p14:tracePt t="92717" x="5094288" y="4721225"/>
          <p14:tracePt t="92723" x="5070475" y="4681538"/>
          <p14:tracePt t="92733" x="5054600" y="4665663"/>
          <p14:tracePt t="92743" x="4999038" y="4633913"/>
          <p14:tracePt t="92747" x="4983163" y="4616450"/>
          <p14:tracePt t="92757" x="4951413" y="4608513"/>
          <p14:tracePt t="92763" x="4910138" y="4592638"/>
          <p14:tracePt t="92774" x="4862513" y="4568825"/>
          <p14:tracePt t="92783" x="4783138" y="4552950"/>
          <p14:tracePt t="92791" x="4767263" y="4537075"/>
          <p14:tracePt t="92799" x="4727575" y="4513263"/>
          <p14:tracePt t="92804" x="4656138" y="4505325"/>
          <p14:tracePt t="92813" x="4640263" y="4497388"/>
          <p14:tracePt t="92824" x="4592638" y="4489450"/>
          <p14:tracePt t="92829" x="4576763" y="4489450"/>
          <p14:tracePt t="92840" x="4543425" y="4473575"/>
          <p14:tracePt t="92843" x="4511675" y="4473575"/>
          <p14:tracePt t="92854" x="4487863" y="4449763"/>
          <p14:tracePt t="92863" x="4440238" y="4433888"/>
          <p14:tracePt t="92869" x="4432300" y="4433888"/>
          <p14:tracePt t="92879" x="4408488" y="4433888"/>
          <p14:tracePt t="92889" x="4400550" y="4425950"/>
          <p14:tracePt t="92895" x="4392613" y="4418013"/>
          <p14:tracePt t="92907" x="4376738" y="4410075"/>
          <p14:tracePt t="92909" x="4360863" y="4410075"/>
          <p14:tracePt t="92919" x="4352925" y="4410075"/>
          <p14:tracePt t="92925" x="4337050" y="4410075"/>
          <p14:tracePt t="92935" x="4329113" y="4410075"/>
          <p14:tracePt t="92945" x="4297363" y="4425950"/>
          <p14:tracePt t="92950" x="4289425" y="4425950"/>
          <p14:tracePt t="92959" x="4257675" y="4457700"/>
          <p14:tracePt t="92969" x="4241800" y="4473575"/>
          <p14:tracePt t="92975" x="4233863" y="4481513"/>
          <p14:tracePt t="92985" x="4225925" y="4497388"/>
          <p14:tracePt t="92991" x="4210050" y="4521200"/>
          <p14:tracePt t="93007" x="4200525" y="4537075"/>
          <p14:tracePt t="93016" x="4200525" y="4552950"/>
          <p14:tracePt t="93025" x="4200525" y="4576763"/>
          <p14:tracePt t="93035" x="4200525" y="4600575"/>
          <p14:tracePt t="93045" x="4200525" y="4608513"/>
          <p14:tracePt t="93056" x="4200525" y="4624388"/>
          <p14:tracePt t="93065" x="4200525" y="4657725"/>
          <p14:tracePt t="93072" x="4200525" y="4673600"/>
          <p14:tracePt t="93082" x="4200525" y="4689475"/>
          <p14:tracePt t="93085" x="4210050" y="4713288"/>
          <p14:tracePt t="93095" x="4225925" y="4745038"/>
          <p14:tracePt t="93107" x="4305300" y="4808538"/>
          <p14:tracePt t="93111" x="4321175" y="4832350"/>
          <p14:tracePt t="93122" x="4408488" y="4848225"/>
          <p14:tracePt t="93127" x="4511675" y="4887913"/>
          <p14:tracePt t="93138" x="4608513" y="4895850"/>
          <p14:tracePt t="93147" x="4751388" y="4919663"/>
          <p14:tracePt t="93151" x="4791075" y="4927600"/>
          <p14:tracePt t="93161" x="4894263" y="4927600"/>
          <p14:tracePt t="93167" x="4967288" y="4927600"/>
          <p14:tracePt t="93177" x="5014913" y="4927600"/>
          <p14:tracePt t="93188" x="5102225" y="4927600"/>
          <p14:tracePt t="93191" x="5126038" y="4919663"/>
          <p14:tracePt t="93201" x="5133975" y="4919663"/>
          <p14:tracePt t="93207" x="5141913" y="4903788"/>
          <p14:tracePt t="93217" x="5141913" y="4879975"/>
          <p14:tracePt t="93227" x="5141913" y="4832350"/>
          <p14:tracePt t="93234" x="5141913" y="4816475"/>
          <p14:tracePt t="93243" x="5126038" y="4784725"/>
          <p14:tracePt t="93247" x="5110163" y="4768850"/>
          <p14:tracePt t="93257" x="5062538" y="4752975"/>
          <p14:tracePt t="93267" x="4999038" y="4729163"/>
          <p14:tracePt t="93274" x="4983163" y="4729163"/>
          <p14:tracePt t="93283" x="4926013" y="4721225"/>
          <p14:tracePt t="93288" x="4838700" y="4721225"/>
          <p14:tracePt t="93298" x="4759325" y="4721225"/>
          <p14:tracePt t="93307" x="4608513" y="4737100"/>
          <p14:tracePt t="93314" x="4584700" y="4745038"/>
          <p14:tracePt t="93323" x="4511675" y="4760913"/>
          <p14:tracePt t="93327" x="4464050" y="4808538"/>
          <p14:tracePt t="93340" x="4424363" y="4832350"/>
          <p14:tracePt t="93350" x="4344988" y="4879975"/>
          <p14:tracePt t="93355" x="4337050" y="4887913"/>
          <p14:tracePt t="93363" x="4313238" y="4903788"/>
          <p14:tracePt t="93369" x="4289425" y="4919663"/>
          <p14:tracePt t="93384" x="4281488" y="4927600"/>
          <p14:tracePt t="93390" x="4273550" y="4927600"/>
          <p14:tracePt t="93581" x="4265613" y="4943475"/>
          <p14:tracePt t="96340" x="4265613" y="4951413"/>
          <p14:tracePt t="96345" x="4273550" y="4967288"/>
          <p14:tracePt t="96349" x="4305300" y="5008563"/>
          <p14:tracePt t="96365" x="4313238" y="5016500"/>
          <p14:tracePt t="96607" x="4321175" y="5024438"/>
          <p14:tracePt t="96617" x="4360863" y="5032375"/>
          <p14:tracePt t="96622" x="4376738" y="5032375"/>
          <p14:tracePt t="96631" x="4527550" y="5080000"/>
          <p14:tracePt t="96638" x="4592638" y="5111750"/>
          <p14:tracePt t="96647" x="4743450" y="5135563"/>
          <p14:tracePt t="96657" x="4959350" y="5183188"/>
          <p14:tracePt t="96661" x="4991100" y="5183188"/>
          <p14:tracePt t="96673" x="5205413" y="5246688"/>
          <p14:tracePt t="96677" x="5253038" y="5254625"/>
          <p14:tracePt t="96688" x="5334000" y="5294313"/>
          <p14:tracePt t="96697" x="5429250" y="5343525"/>
          <p14:tracePt t="96704" x="5453063" y="5351463"/>
          <p14:tracePt t="96713" x="5484813" y="5367338"/>
          <p14:tracePt t="96717" x="5500688" y="5375275"/>
          <p14:tracePt t="96727" x="5516563" y="5383213"/>
          <p14:tracePt t="96737" x="5516563" y="5446713"/>
          <p14:tracePt t="96744" x="5516563" y="5494338"/>
          <p14:tracePt t="96754" x="5516563" y="5653088"/>
          <p14:tracePt t="96757" x="5516563" y="5718175"/>
          <p14:tracePt t="96767" x="5516563" y="5781675"/>
          <p14:tracePt t="96777" x="5532438" y="5924550"/>
          <p14:tracePt t="96783" x="5540375" y="5964238"/>
          <p14:tracePt t="96794" x="5564188" y="6084888"/>
          <p14:tracePt t="96799" x="5564188" y="6092825"/>
          <p14:tracePt t="96809" x="5572125" y="6108700"/>
          <p14:tracePt t="96820" x="5572125" y="6140450"/>
          <p14:tracePt t="96823" x="5572125" y="6156325"/>
          <p14:tracePt t="96833" x="5580063" y="6180138"/>
          <p14:tracePt t="96870" x="5595938" y="6211888"/>
          <p14:tracePt t="96874" x="5603875" y="6211888"/>
          <p14:tracePt t="96880" x="5635625" y="6235700"/>
          <p14:tracePt t="96890" x="5651500" y="6251575"/>
          <p14:tracePt t="96905" x="5780088" y="6307138"/>
          <p14:tracePt t="96915" x="5883275" y="6330950"/>
          <p14:tracePt t="96921" x="5907088" y="6330950"/>
          <p14:tracePt t="96929" x="5986463" y="6330950"/>
          <p14:tracePt t="96939" x="6122988" y="6356350"/>
          <p14:tracePt t="96946" x="6170613" y="6364288"/>
          <p14:tracePt t="96956" x="6321425" y="6403975"/>
          <p14:tracePt t="96960" x="6369050" y="6403975"/>
          <p14:tracePt t="96970" x="6457950" y="6411913"/>
          <p14:tracePt t="96979" x="6608763" y="6451600"/>
          <p14:tracePt t="96986" x="6664325" y="6467475"/>
          <p14:tracePt t="96995" x="6840538" y="6523038"/>
          <p14:tracePt t="97000" x="6888163" y="6530975"/>
          <p14:tracePt t="97009" x="6975475" y="6554788"/>
          <p14:tracePt t="97023" x="7023100" y="6562725"/>
          <p14:tracePt t="97167" x="7031038" y="6562725"/>
          <p14:tracePt t="97217" x="7038975" y="6562725"/>
          <p14:tracePt t="97231" x="7038975" y="6554788"/>
          <p14:tracePt t="97277" x="7038975" y="6546850"/>
          <p14:tracePt t="97284" x="7038975" y="6538913"/>
          <p14:tracePt t="97293" x="7038975" y="6530975"/>
          <p14:tracePt t="97304" x="7038975" y="6523038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hlinkClick r:id="rId6" action="ppaction://hlinkfile"/>
            <a:extLst>
              <a:ext uri="{FF2B5EF4-FFF2-40B4-BE49-F238E27FC236}">
                <a16:creationId xmlns:a16="http://schemas.microsoft.com/office/drawing/2014/main" id="{74A91036-D8BB-43C8-AF82-BB7C9CB1917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3" t="3276" r="3750" b="3276"/>
          <a:stretch/>
        </p:blipFill>
        <p:spPr>
          <a:xfrm>
            <a:off x="-508" y="882000"/>
            <a:ext cx="7453213" cy="5976000"/>
          </a:xfrm>
          <a:prstGeom prst="rect">
            <a:avLst/>
          </a:prstGeom>
        </p:spPr>
      </p:pic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16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Memórias ROM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Características (V)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44C5E1A-7860-4318-85AA-F9C16341A880}"/>
              </a:ext>
            </a:extLst>
          </p:cNvPr>
          <p:cNvSpPr txBox="1"/>
          <p:nvPr/>
        </p:nvSpPr>
        <p:spPr>
          <a:xfrm>
            <a:off x="7416316" y="1386297"/>
            <a:ext cx="165862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Qual </a:t>
            </a:r>
            <a:r>
              <a:rPr lang="pt-BR" sz="1600" dirty="0" err="1"/>
              <a:t>Reg</a:t>
            </a:r>
            <a:r>
              <a:rPr lang="pt-BR" sz="1600" dirty="0"/>
              <a:t> será habilitado pela entrada 1101?</a:t>
            </a:r>
          </a:p>
          <a:p>
            <a:r>
              <a:rPr lang="pt-BR" sz="1600" dirty="0">
                <a:solidFill>
                  <a:srgbClr val="FF0000"/>
                </a:solidFill>
              </a:rPr>
              <a:t>A3A2 = 11 – C3</a:t>
            </a:r>
          </a:p>
          <a:p>
            <a:r>
              <a:rPr lang="pt-BR" sz="1600" dirty="0">
                <a:solidFill>
                  <a:srgbClr val="FF0000"/>
                </a:solidFill>
              </a:rPr>
              <a:t>A1A0 = 01 – L1</a:t>
            </a:r>
          </a:p>
          <a:p>
            <a:r>
              <a:rPr lang="pt-BR" sz="1600" dirty="0">
                <a:solidFill>
                  <a:srgbClr val="FF0000"/>
                </a:solidFill>
              </a:rPr>
              <a:t>Reg_13</a:t>
            </a:r>
          </a:p>
          <a:p>
            <a:endParaRPr lang="pt-BR" sz="1600" dirty="0"/>
          </a:p>
          <a:p>
            <a:endParaRPr lang="pt-BR" sz="1600" dirty="0"/>
          </a:p>
          <a:p>
            <a:endParaRPr lang="pt-BR" sz="1600" dirty="0"/>
          </a:p>
          <a:p>
            <a:endParaRPr lang="pt-BR" sz="1600" dirty="0"/>
          </a:p>
          <a:p>
            <a:r>
              <a:rPr lang="pt-BR" sz="1600" dirty="0"/>
              <a:t>Qual entrada habilitará o Reg_10?</a:t>
            </a:r>
          </a:p>
          <a:p>
            <a:r>
              <a:rPr lang="pt-BR" sz="1600" dirty="0">
                <a:solidFill>
                  <a:srgbClr val="FF0000"/>
                </a:solidFill>
              </a:rPr>
              <a:t>L2 – A1A0 = 10</a:t>
            </a:r>
          </a:p>
          <a:p>
            <a:r>
              <a:rPr lang="pt-BR" sz="1600" dirty="0">
                <a:solidFill>
                  <a:srgbClr val="FF0000"/>
                </a:solidFill>
              </a:rPr>
              <a:t>C2 – A3A2 = 10</a:t>
            </a:r>
          </a:p>
          <a:p>
            <a:r>
              <a:rPr lang="pt-BR" sz="1600" dirty="0">
                <a:solidFill>
                  <a:srgbClr val="FF0000"/>
                </a:solidFill>
              </a:rPr>
              <a:t>1010</a:t>
            </a:r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8D01630D-1A54-426B-B5D7-0D9839738C1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70453138"/>
      </p:ext>
    </p:extLst>
  </p:cSld>
  <p:clrMapOvr>
    <a:masterClrMapping/>
  </p:clrMapOvr>
  <p:transition advTm="83421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063" x="7038975" y="6499225"/>
          <p14:tracePt t="26073" x="6784975" y="3987800"/>
          <p14:tracePt t="26083" x="6816725" y="4011613"/>
          <p14:tracePt t="26087" x="6832600" y="4019550"/>
          <p14:tracePt t="26097" x="6880225" y="4098925"/>
          <p14:tracePt t="26107" x="6880225" y="4138613"/>
          <p14:tracePt t="26114" x="6888163" y="4178300"/>
          <p14:tracePt t="26123" x="6888163" y="4210050"/>
          <p14:tracePt t="26127" x="6888163" y="4217988"/>
          <p14:tracePt t="26137" x="6864350" y="4241800"/>
          <p14:tracePt t="26147" x="6856413" y="4241800"/>
          <p14:tracePt t="26153" x="6808788" y="4281488"/>
          <p14:tracePt t="26164" x="6784975" y="4298950"/>
          <p14:tracePt t="26167" x="6777038" y="4306888"/>
          <p14:tracePt t="26179" x="6696075" y="4386263"/>
          <p14:tracePt t="26195" x="6592888" y="4481513"/>
          <p14:tracePt t="26205" x="6521450" y="4545013"/>
          <p14:tracePt t="26209" x="6442075" y="4592638"/>
          <p14:tracePt t="26219" x="6345238" y="4657725"/>
          <p14:tracePt t="26225" x="6321425" y="4657725"/>
          <p14:tracePt t="26235" x="6115050" y="4697413"/>
          <p14:tracePt t="26245" x="5930900" y="4697413"/>
          <p14:tracePt t="26249" x="5692775" y="4697413"/>
          <p14:tracePt t="26259" x="5476875" y="4697413"/>
          <p14:tracePt t="26266" x="5397500" y="4697413"/>
          <p14:tracePt t="26275" x="5126038" y="4697413"/>
          <p14:tracePt t="26285" x="5070475" y="4689475"/>
          <p14:tracePt t="26295" x="5062538" y="4673600"/>
          <p14:tracePt t="26300" x="5054600" y="4673600"/>
          <p14:tracePt t="26305" x="5054600" y="4649788"/>
          <p14:tracePt t="26315" x="5165725" y="4529138"/>
          <p14:tracePt t="26325" x="5318125" y="4362450"/>
          <p14:tracePt t="26331" x="5445125" y="4257675"/>
          <p14:tracePt t="26341" x="5780088" y="4019550"/>
          <p14:tracePt t="26345" x="5907088" y="3930650"/>
          <p14:tracePt t="26355" x="6497638" y="3571875"/>
          <p14:tracePt t="26365" x="6943725" y="3294063"/>
          <p14:tracePt t="26371" x="7389813" y="3038475"/>
          <p14:tracePt t="26381" x="7804150" y="2806700"/>
          <p14:tracePt t="26385" x="7956550" y="2727325"/>
          <p14:tracePt t="26395" x="8658225" y="2424113"/>
          <p14:tracePt t="26405" x="8943975" y="2297113"/>
          <p14:tracePt t="26411" x="9080500" y="2233613"/>
          <p14:tracePt t="26663" x="8993188" y="2257425"/>
          <p14:tracePt t="26669" x="8969375" y="2265363"/>
          <p14:tracePt t="26679" x="8801100" y="2297113"/>
          <p14:tracePt t="26689" x="8721725" y="2320925"/>
          <p14:tracePt t="26693" x="8634413" y="2336800"/>
          <p14:tracePt t="26703" x="8577263" y="2368550"/>
          <p14:tracePt t="26709" x="8553450" y="2368550"/>
          <p14:tracePt t="26719" x="8521700" y="2392363"/>
          <p14:tracePt t="26729" x="8513763" y="2400300"/>
          <p14:tracePt t="26734" x="8489950" y="2408238"/>
          <p14:tracePt t="26785" x="8482013" y="2408238"/>
          <p14:tracePt t="26799" x="8450263" y="2408238"/>
          <p14:tracePt t="26809" x="8434388" y="2408238"/>
          <p14:tracePt t="26815" x="8426450" y="2408238"/>
          <p14:tracePt t="26825" x="8410575" y="2392363"/>
          <p14:tracePt t="26855" x="8410575" y="2384425"/>
          <p14:tracePt t="26865" x="8402638" y="2368550"/>
          <p14:tracePt t="26875" x="8386763" y="2352675"/>
          <p14:tracePt t="26881" x="8370888" y="2344738"/>
          <p14:tracePt t="26898" x="8347075" y="2336800"/>
          <p14:tracePt t="27001" x="8339138" y="2328863"/>
          <p14:tracePt t="27027" x="8331200" y="2328863"/>
          <p14:tracePt t="27031" x="8331200" y="2336800"/>
          <p14:tracePt t="27041" x="8331200" y="2360613"/>
          <p14:tracePt t="27051" x="8323263" y="2376488"/>
          <p14:tracePt t="27057" x="8323263" y="2392363"/>
          <p14:tracePt t="27067" x="8323263" y="2400300"/>
          <p14:tracePt t="27071" x="8323263" y="2416175"/>
          <p14:tracePt t="27081" x="8323263" y="2439988"/>
          <p14:tracePt t="27091" x="8323263" y="2447925"/>
          <p14:tracePt t="27157" x="8323263" y="2432050"/>
          <p14:tracePt t="27173" x="8323263" y="2400300"/>
          <p14:tracePt t="27177" x="8323263" y="2392363"/>
          <p14:tracePt t="27187" x="8331200" y="2368550"/>
          <p14:tracePt t="27193" x="8331200" y="2360613"/>
          <p14:tracePt t="27203" x="8331200" y="2352675"/>
          <p14:tracePt t="27214" x="8331200" y="2344738"/>
          <p14:tracePt t="27273" x="8331200" y="2352675"/>
          <p14:tracePt t="27283" x="8323263" y="2376488"/>
          <p14:tracePt t="27293" x="8315325" y="2392363"/>
          <p14:tracePt t="27299" x="8315325" y="2408238"/>
          <p14:tracePt t="27359" x="8315325" y="2416175"/>
          <p14:tracePt t="27375" x="8315325" y="2408238"/>
          <p14:tracePt t="27379" x="8315325" y="2400300"/>
          <p14:tracePt t="27389" x="8315325" y="2376488"/>
          <p14:tracePt t="27395" x="8315325" y="2368550"/>
          <p14:tracePt t="27405" x="8323263" y="2344738"/>
          <p14:tracePt t="27471" x="8323263" y="2352675"/>
          <p14:tracePt t="27475" x="8323263" y="2368550"/>
          <p14:tracePt t="27485" x="8307388" y="2392363"/>
          <p14:tracePt t="27495" x="8299450" y="2424113"/>
          <p14:tracePt t="27501" x="8299450" y="2455863"/>
          <p14:tracePt t="27511" x="8291513" y="2463800"/>
          <p14:tracePt t="27551" x="8283575" y="2463800"/>
          <p14:tracePt t="27561" x="8283575" y="2447925"/>
          <p14:tracePt t="27565" x="8283575" y="2432050"/>
          <p14:tracePt t="27577" x="8283575" y="2416175"/>
          <p14:tracePt t="27581" x="8283575" y="2400300"/>
          <p14:tracePt t="27591" x="8283575" y="2360613"/>
          <p14:tracePt t="27597" x="8283575" y="2352675"/>
          <p14:tracePt t="27607" x="8283575" y="2344738"/>
          <p14:tracePt t="27671" x="8283575" y="2352675"/>
          <p14:tracePt t="27677" x="8283575" y="2376488"/>
          <p14:tracePt t="27687" x="8283575" y="2400300"/>
          <p14:tracePt t="27697" x="8283575" y="2424113"/>
          <p14:tracePt t="27767" x="8283575" y="2432050"/>
          <p14:tracePt t="27783" x="8291513" y="2432050"/>
          <p14:tracePt t="27863" x="8299450" y="2424113"/>
          <p14:tracePt t="27880" x="8307388" y="2424113"/>
          <p14:tracePt t="28065" x="8323263" y="2439988"/>
          <p14:tracePt t="28075" x="8323263" y="2447925"/>
          <p14:tracePt t="28085" x="8331200" y="2447925"/>
          <p14:tracePt t="28091" x="8339138" y="2455863"/>
          <p14:tracePt t="28111" x="8347075" y="2463800"/>
          <p14:tracePt t="28141" x="8370888" y="2479675"/>
          <p14:tracePt t="28191" x="8370888" y="2487613"/>
          <p14:tracePt t="28201" x="8370888" y="2495550"/>
          <p14:tracePt t="28211" x="8370888" y="2503488"/>
          <p14:tracePt t="28221" x="8370888" y="2519363"/>
          <p14:tracePt t="28227" x="8370888" y="2527300"/>
          <p14:tracePt t="28237" x="8370888" y="2543175"/>
          <p14:tracePt t="28241" x="8370888" y="2559050"/>
          <p14:tracePt t="28251" x="8370888" y="2592388"/>
          <p14:tracePt t="28264" x="8386763" y="2616200"/>
          <p14:tracePt t="28267" x="8386763" y="2640013"/>
          <p14:tracePt t="28277" x="8386763" y="2647950"/>
          <p14:tracePt t="28283" x="8386763" y="2663825"/>
          <p14:tracePt t="28293" x="8386763" y="2679700"/>
          <p14:tracePt t="28367" x="8386763" y="2687638"/>
          <p14:tracePt t="28379" x="8370888" y="2687638"/>
          <p14:tracePt t="28383" x="8362950" y="2687638"/>
          <p14:tracePt t="28389" x="8355013" y="2687638"/>
          <p14:tracePt t="28399" x="8315325" y="2687638"/>
          <p14:tracePt t="28414" x="8291513" y="2687638"/>
          <p14:tracePt t="30083" x="8283575" y="2687638"/>
          <p14:tracePt t="30087" x="8243888" y="2687638"/>
          <p14:tracePt t="30093" x="8226425" y="2679700"/>
          <p14:tracePt t="30103" x="8099425" y="2663825"/>
          <p14:tracePt t="30109" x="8051800" y="2663825"/>
          <p14:tracePt t="30119" x="7932738" y="2663825"/>
          <p14:tracePt t="30130" x="7756525" y="2663825"/>
          <p14:tracePt t="30133" x="7693025" y="2663825"/>
          <p14:tracePt t="30143" x="7310438" y="2671763"/>
          <p14:tracePt t="30149" x="7207250" y="2687638"/>
          <p14:tracePt t="30159" x="6975475" y="2711450"/>
          <p14:tracePt t="30169" x="6481763" y="2735263"/>
          <p14:tracePt t="30173" x="6392863" y="2735263"/>
          <p14:tracePt t="30183" x="6059488" y="2751138"/>
          <p14:tracePt t="30189" x="6010275" y="2751138"/>
          <p14:tracePt t="30199" x="5859463" y="2751138"/>
          <p14:tracePt t="30209" x="5716588" y="2751138"/>
          <p14:tracePt t="30213" x="5700713" y="2751138"/>
          <p14:tracePt t="30225" x="5580063" y="2751138"/>
          <p14:tracePt t="30231" x="5548313" y="2751138"/>
          <p14:tracePt t="30241" x="5468938" y="2735263"/>
          <p14:tracePt t="30245" x="5445125" y="2727325"/>
          <p14:tracePt t="30255" x="5421313" y="2727325"/>
          <p14:tracePt t="30266" x="5349875" y="2727325"/>
          <p14:tracePt t="30271" x="5334000" y="2719388"/>
          <p14:tracePt t="30282" x="5310188" y="2719388"/>
          <p14:tracePt t="30285" x="5300663" y="2719388"/>
          <p14:tracePt t="30295" x="5284788" y="2719388"/>
          <p14:tracePt t="30305" x="5229225" y="2719388"/>
          <p14:tracePt t="30311" x="5213350" y="2719388"/>
          <p14:tracePt t="30321" x="5133975" y="2711450"/>
          <p14:tracePt t="30325" x="5118100" y="2711450"/>
          <p14:tracePt t="30337" x="5070475" y="2703513"/>
          <p14:tracePt t="30347" x="4918075" y="2687638"/>
          <p14:tracePt t="30351" x="4894263" y="2687638"/>
          <p14:tracePt t="30361" x="4759325" y="2679700"/>
          <p14:tracePt t="30367" x="4719638" y="2671763"/>
          <p14:tracePt t="30377" x="4600575" y="2632075"/>
          <p14:tracePt t="30387" x="4464050" y="2624138"/>
          <p14:tracePt t="30391" x="4440238" y="2624138"/>
          <p14:tracePt t="30401" x="4321175" y="2600325"/>
          <p14:tracePt t="30407" x="4289425" y="2584450"/>
          <p14:tracePt t="30417" x="4210050" y="2566988"/>
          <p14:tracePt t="30427" x="4129088" y="2535238"/>
          <p14:tracePt t="30433" x="4105275" y="2535238"/>
          <p14:tracePt t="30439" x="4057650" y="2519363"/>
          <p14:tracePt t="30449" x="4033838" y="2511425"/>
          <p14:tracePt t="30459" x="3978275" y="2487613"/>
          <p14:tracePt t="30466" x="3946525" y="2479675"/>
          <p14:tracePt t="30475" x="3875088" y="2447925"/>
          <p14:tracePt t="30480" x="3859213" y="2447925"/>
          <p14:tracePt t="30489" x="3794125" y="2432050"/>
          <p14:tracePt t="30499" x="3683000" y="2392363"/>
          <p14:tracePt t="30505" x="3659188" y="2384425"/>
          <p14:tracePt t="30516" x="3556000" y="2352675"/>
          <p14:tracePt t="30519" x="3516313" y="2352675"/>
          <p14:tracePt t="30529" x="3411538" y="2328863"/>
          <p14:tracePt t="30539" x="3197225" y="2289175"/>
          <p14:tracePt t="30545" x="3133725" y="2257425"/>
          <p14:tracePt t="30555" x="2941638" y="2233613"/>
          <p14:tracePt t="30559" x="2894013" y="2216150"/>
          <p14:tracePt t="30571" x="2774950" y="2208213"/>
          <p14:tracePt t="30582" x="2606675" y="2168525"/>
          <p14:tracePt t="30585" x="2543175" y="2168525"/>
          <p14:tracePt t="30595" x="2392363" y="2112963"/>
          <p14:tracePt t="30601" x="2343150" y="2112963"/>
          <p14:tracePt t="30611" x="2263775" y="2112963"/>
          <p14:tracePt t="30621" x="2192338" y="2112963"/>
          <p14:tracePt t="30625" x="2184400" y="2112963"/>
          <p14:tracePt t="30635" x="2160588" y="2112963"/>
          <p14:tracePt t="30645" x="2152650" y="2112963"/>
          <p14:tracePt t="30651" x="2136775" y="2120900"/>
          <p14:tracePt t="30661" x="2128838" y="2144713"/>
          <p14:tracePt t="30665" x="2128838" y="2152650"/>
          <p14:tracePt t="30677" x="2112963" y="2216150"/>
          <p14:tracePt t="30681" x="2112963" y="2249488"/>
          <p14:tracePt t="30691" x="2112963" y="2320925"/>
          <p14:tracePt t="30701" x="2112963" y="2432050"/>
          <p14:tracePt t="30707" x="2112963" y="2447925"/>
          <p14:tracePt t="30717" x="2112963" y="2592388"/>
          <p14:tracePt t="30721" x="2112963" y="2616200"/>
          <p14:tracePt t="30731" x="2112963" y="2687638"/>
          <p14:tracePt t="30741" x="2120900" y="2806700"/>
          <p14:tracePt t="30747" x="2120900" y="2830513"/>
          <p14:tracePt t="30757" x="2120900" y="2943225"/>
          <p14:tracePt t="30761" x="2120900" y="2967038"/>
          <p14:tracePt t="30771" x="2144713" y="3054350"/>
          <p14:tracePt t="30781" x="2160588" y="3157538"/>
          <p14:tracePt t="30787" x="2176463" y="3173413"/>
          <p14:tracePt t="30797" x="2216150" y="3278188"/>
          <p14:tracePt t="30803" x="2224088" y="3317875"/>
          <p14:tracePt t="30813" x="2255838" y="3381375"/>
          <p14:tracePt t="30823" x="2319338" y="3500438"/>
          <p14:tracePt t="30827" x="2327275" y="3524250"/>
          <p14:tracePt t="30837" x="2384425" y="3621088"/>
          <p14:tracePt t="30843" x="2400300" y="3652838"/>
          <p14:tracePt t="30853" x="2439988" y="3708400"/>
          <p14:tracePt t="30859" x="2455863" y="3732213"/>
          <p14:tracePt t="30869" x="2463800" y="3748088"/>
          <p14:tracePt t="30880" x="2495550" y="3819525"/>
          <p14:tracePt t="30883" x="2495550" y="3827463"/>
          <p14:tracePt t="30893" x="2519363" y="3875088"/>
          <p14:tracePt t="30899" x="2527300" y="3890963"/>
          <p14:tracePt t="30909" x="2535238" y="3906838"/>
          <p14:tracePt t="30919" x="2574925" y="3956050"/>
          <p14:tracePt t="30925" x="2582863" y="3963988"/>
          <p14:tracePt t="30935" x="2590800" y="3995738"/>
          <p14:tracePt t="30939" x="2590800" y="4011613"/>
          <p14:tracePt t="30949" x="2614613" y="4035425"/>
          <p14:tracePt t="30966" x="2646363" y="4098925"/>
          <p14:tracePt t="30975" x="2670175" y="4114800"/>
          <p14:tracePt t="30980" x="2693988" y="4130675"/>
          <p14:tracePt t="30989" x="2701925" y="4138613"/>
          <p14:tracePt t="30999" x="2733675" y="4178300"/>
          <p14:tracePt t="31005" x="2751138" y="4194175"/>
          <p14:tracePt t="31016" x="2798763" y="4241800"/>
          <p14:tracePt t="31019" x="2830513" y="4265613"/>
          <p14:tracePt t="31031" x="2854325" y="4291013"/>
          <p14:tracePt t="31041" x="2917825" y="4346575"/>
          <p14:tracePt t="31045" x="2941638" y="4354513"/>
          <p14:tracePt t="31055" x="2957513" y="4370388"/>
          <p14:tracePt t="31061" x="2981325" y="4386263"/>
          <p14:tracePt t="31071" x="3013075" y="4418013"/>
          <p14:tracePt t="31082" x="3068638" y="4449763"/>
          <p14:tracePt t="31091" x="3084513" y="4465638"/>
          <p14:tracePt t="31095" x="3100388" y="4465638"/>
          <p14:tracePt t="31101" x="3117850" y="4473575"/>
          <p14:tracePt t="31111" x="3149600" y="4497388"/>
          <p14:tracePt t="31121" x="3189288" y="4529138"/>
          <p14:tracePt t="31125" x="3205163" y="4537075"/>
          <p14:tracePt t="31135" x="3276600" y="4576763"/>
          <p14:tracePt t="31141" x="3324225" y="4600575"/>
          <p14:tracePt t="31151" x="3363913" y="4608513"/>
          <p14:tracePt t="31161" x="3443288" y="4624388"/>
          <p14:tracePt t="31167" x="3459163" y="4641850"/>
          <p14:tracePt t="31177" x="3516313" y="4673600"/>
          <p14:tracePt t="31182" x="3532188" y="4681538"/>
          <p14:tracePt t="31193" x="3556000" y="4689475"/>
          <p14:tracePt t="31197" x="3603625" y="4721225"/>
          <p14:tracePt t="31207" x="3667125" y="4729163"/>
          <p14:tracePt t="31217" x="3778250" y="4800600"/>
          <p14:tracePt t="31223" x="3794125" y="4800600"/>
          <p14:tracePt t="31233" x="3898900" y="4832350"/>
          <p14:tracePt t="31237" x="3922713" y="4832350"/>
          <p14:tracePt t="31247" x="4002088" y="4864100"/>
          <p14:tracePt t="31259" x="4137025" y="4879975"/>
          <p14:tracePt t="31263" x="4160838" y="4879975"/>
          <p14:tracePt t="31273" x="4289425" y="4895850"/>
          <p14:tracePt t="31280" x="4313238" y="4895850"/>
          <p14:tracePt t="31289" x="4384675" y="4911725"/>
          <p14:tracePt t="31299" x="4519613" y="4959350"/>
          <p14:tracePt t="31303" x="4559300" y="4967288"/>
          <p14:tracePt t="31313" x="4711700" y="4992688"/>
          <p14:tracePt t="31319" x="4775200" y="5016500"/>
          <p14:tracePt t="31330" x="4846638" y="5024438"/>
          <p14:tracePt t="31339" x="4983163" y="5064125"/>
          <p14:tracePt t="31343" x="4999038" y="5064125"/>
          <p14:tracePt t="31353" x="5054600" y="5072063"/>
          <p14:tracePt t="31359" x="5078413" y="5072063"/>
          <p14:tracePt t="31369" x="5141913" y="5080000"/>
          <p14:tracePt t="31380" x="5205413" y="5111750"/>
          <p14:tracePt t="31385" x="5221288" y="5111750"/>
          <p14:tracePt t="31395" x="5310188" y="5135563"/>
          <p14:tracePt t="31399" x="5349875" y="5135563"/>
          <p14:tracePt t="31409" x="5397500" y="5151438"/>
          <p14:tracePt t="31419" x="5516563" y="5207000"/>
          <p14:tracePt t="31425" x="5548313" y="5214938"/>
          <p14:tracePt t="31435" x="5684838" y="5222875"/>
          <p14:tracePt t="31439" x="5716588" y="5230813"/>
          <p14:tracePt t="31449" x="5795963" y="5254625"/>
          <p14:tracePt t="31459" x="5930900" y="5270500"/>
          <p14:tracePt t="31467" x="5954713" y="5270500"/>
          <p14:tracePt t="31475" x="6059488" y="5286375"/>
          <p14:tracePt t="31480" x="6075363" y="5286375"/>
          <p14:tracePt t="31491" x="6115050" y="5294313"/>
          <p14:tracePt t="31501" x="6154738" y="5294313"/>
          <p14:tracePt t="31505" x="6162675" y="5302250"/>
          <p14:tracePt t="31515" x="6202363" y="5302250"/>
          <p14:tracePt t="31521" x="6218238" y="5310188"/>
          <p14:tracePt t="31532" x="6242050" y="5310188"/>
          <p14:tracePt t="31541" x="6281738" y="5310188"/>
          <p14:tracePt t="31545" x="6289675" y="5319713"/>
          <p14:tracePt t="31555" x="6329363" y="5319713"/>
          <p14:tracePt t="31561" x="6337300" y="5319713"/>
          <p14:tracePt t="31571" x="6345238" y="5319713"/>
          <p14:tracePt t="31581" x="6361113" y="5319713"/>
          <p14:tracePt t="31585" x="6369050" y="5319713"/>
          <p14:tracePt t="31595" x="6402388" y="5319713"/>
          <p14:tracePt t="31601" x="6426200" y="5319713"/>
          <p14:tracePt t="31611" x="6465888" y="5319713"/>
          <p14:tracePt t="31621" x="6561138" y="5319713"/>
          <p14:tracePt t="31627" x="6584950" y="5319713"/>
          <p14:tracePt t="31637" x="6664325" y="5319713"/>
          <p14:tracePt t="31641" x="6680200" y="5319713"/>
          <p14:tracePt t="31651" x="6704013" y="5319713"/>
          <p14:tracePt t="31662" x="6735763" y="5319713"/>
          <p14:tracePt t="31667" x="6759575" y="5319713"/>
          <p14:tracePt t="31677" x="6769100" y="5319713"/>
          <p14:tracePt t="31697" x="6777038" y="5310188"/>
          <p14:tracePt t="31707" x="6784975" y="5310188"/>
          <p14:tracePt t="31727" x="6784975" y="5294313"/>
          <p14:tracePt t="31737" x="6792913" y="5278438"/>
          <p14:tracePt t="31747" x="6800850" y="5270500"/>
          <p14:tracePt t="31757" x="6800850" y="5262563"/>
          <p14:tracePt t="31763" x="6808788" y="5262563"/>
          <p14:tracePt t="31773" x="6816725" y="5254625"/>
          <p14:tracePt t="31783" x="6824663" y="5246688"/>
          <p14:tracePt t="31787" x="6832600" y="5238750"/>
          <p14:tracePt t="31798" x="6832600" y="5207000"/>
          <p14:tracePt t="31813" x="6832600" y="5183188"/>
          <p14:tracePt t="31823" x="6848475" y="5135563"/>
          <p14:tracePt t="31827" x="6848475" y="5119688"/>
          <p14:tracePt t="31839" x="6848475" y="5064125"/>
          <p14:tracePt t="31843" x="6848475" y="5056188"/>
          <p14:tracePt t="31853" x="6848475" y="5032375"/>
          <p14:tracePt t="31863" x="6856413" y="4959350"/>
          <p14:tracePt t="31869" x="6856413" y="4951413"/>
          <p14:tracePt t="31880" x="6864350" y="4903788"/>
          <p14:tracePt t="31883" x="6880225" y="4887913"/>
          <p14:tracePt t="31898" x="6880225" y="4864100"/>
          <p14:tracePt t="31903" x="6888163" y="4816475"/>
          <p14:tracePt t="31909" x="6896100" y="4800600"/>
          <p14:tracePt t="31919" x="6904038" y="4745038"/>
          <p14:tracePt t="31923" x="6927850" y="4705350"/>
          <p14:tracePt t="31933" x="6927850" y="4649788"/>
          <p14:tracePt t="31943" x="6935788" y="4600575"/>
          <p14:tracePt t="31949" x="6943725" y="4568825"/>
          <p14:tracePt t="31959" x="6975475" y="4545013"/>
          <p14:tracePt t="31966" x="6983413" y="4537075"/>
          <p14:tracePt t="31975" x="6983413" y="4489450"/>
          <p14:tracePt t="31985" x="7007225" y="4410075"/>
          <p14:tracePt t="31989" x="7007225" y="4394200"/>
          <p14:tracePt t="31999" x="7038975" y="4346575"/>
          <p14:tracePt t="32005" x="7038975" y="4338638"/>
          <p14:tracePt t="32015" x="7054850" y="4291013"/>
          <p14:tracePt t="32025" x="7062788" y="4210050"/>
          <p14:tracePt t="32031" x="7062788" y="4186238"/>
          <p14:tracePt t="32039" x="7086600" y="4130675"/>
          <p14:tracePt t="32045" x="7094538" y="4122738"/>
          <p14:tracePt t="32055" x="7094538" y="4098925"/>
          <p14:tracePt t="32065" x="7110413" y="4019550"/>
          <p14:tracePt t="32071" x="7110413" y="3995738"/>
          <p14:tracePt t="32081" x="7110413" y="3898900"/>
          <p14:tracePt t="32085" x="7110413" y="3883025"/>
          <p14:tracePt t="32095" x="7110413" y="3843338"/>
          <p14:tracePt t="32105" x="7110413" y="3756025"/>
          <p14:tracePt t="32111" x="7110413" y="3716338"/>
          <p14:tracePt t="32121" x="7110413" y="3629025"/>
          <p14:tracePt t="32125" x="7110413" y="3613150"/>
          <p14:tracePt t="32135" x="7110413" y="3579813"/>
          <p14:tracePt t="32145" x="7110413" y="3508375"/>
          <p14:tracePt t="32151" x="7110413" y="3476625"/>
          <p14:tracePt t="32161" x="7110413" y="3452813"/>
          <p14:tracePt t="32165" x="7110413" y="3429000"/>
          <p14:tracePt t="32177" x="7110413" y="3405188"/>
          <p14:tracePt t="32187" x="7110413" y="3365500"/>
          <p14:tracePt t="32191" x="7110413" y="3349625"/>
          <p14:tracePt t="32201" x="7110413" y="3270250"/>
          <p14:tracePt t="32207" x="7110413" y="3228975"/>
          <p14:tracePt t="32217" x="7110413" y="3189288"/>
          <p14:tracePt t="32227" x="7094538" y="3109913"/>
          <p14:tracePt t="32231" x="7094538" y="3062288"/>
          <p14:tracePt t="32241" x="7086600" y="2959100"/>
          <p14:tracePt t="32247" x="7086600" y="2951163"/>
          <p14:tracePt t="32257" x="7086600" y="2909888"/>
          <p14:tracePt t="32267" x="7086600" y="2878138"/>
          <p14:tracePt t="32273" x="7086600" y="2870200"/>
          <p14:tracePt t="32283" x="7086600" y="2830513"/>
          <p14:tracePt t="32287" x="7086600" y="2798763"/>
          <p14:tracePt t="32299" x="7086600" y="2759075"/>
          <p14:tracePt t="32303" x="7086600" y="2735263"/>
          <p14:tracePt t="32313" x="7086600" y="2703513"/>
          <p14:tracePt t="32323" x="7086600" y="2655888"/>
          <p14:tracePt t="32330" x="7086600" y="2632075"/>
          <p14:tracePt t="32339" x="7086600" y="2535238"/>
          <p14:tracePt t="32343" x="7086600" y="2487613"/>
          <p14:tracePt t="32353" x="7086600" y="2432050"/>
          <p14:tracePt t="32363" x="7086600" y="2312988"/>
          <p14:tracePt t="32369" x="7086600" y="2289175"/>
          <p14:tracePt t="32380" x="7102475" y="2241550"/>
          <p14:tracePt t="32385" x="7102475" y="2216150"/>
          <p14:tracePt t="32395" x="7118350" y="2160588"/>
          <p14:tracePt t="32399" x="7118350" y="2152650"/>
          <p14:tracePt t="32411" x="7118350" y="2120900"/>
          <p14:tracePt t="32421" x="7126288" y="2089150"/>
          <p14:tracePt t="32425" x="7126288" y="2081213"/>
          <p14:tracePt t="32435" x="7135813" y="2049463"/>
          <p14:tracePt t="32451" x="7143750" y="2033588"/>
          <p14:tracePt t="32461" x="7143750" y="1938338"/>
          <p14:tracePt t="32471" x="7143750" y="1906588"/>
          <p14:tracePt t="32475" x="7143750" y="1873250"/>
          <p14:tracePt t="32482" x="7143750" y="1865313"/>
          <p14:tracePt t="32491" x="7143750" y="1825625"/>
          <p14:tracePt t="32497" x="7143750" y="1809750"/>
          <p14:tracePt t="32507" x="7143750" y="1801813"/>
          <p14:tracePt t="32517" x="7143750" y="1762125"/>
          <p14:tracePt t="32523" x="7143750" y="1754188"/>
          <p14:tracePt t="32533" x="7143750" y="1738313"/>
          <p14:tracePt t="32537" x="7143750" y="1730375"/>
          <p14:tracePt t="32547" x="7143750" y="1722438"/>
          <p14:tracePt t="32557" x="7143750" y="1698625"/>
          <p14:tracePt t="32563" x="7143750" y="1690688"/>
          <p14:tracePt t="32573" x="7143750" y="1658938"/>
          <p14:tracePt t="32583" x="7143750" y="1651000"/>
          <p14:tracePt t="32589" x="7143750" y="1635125"/>
          <p14:tracePt t="32593" x="7143750" y="1627188"/>
          <p14:tracePt t="32625" x="7143750" y="1619250"/>
          <p14:tracePt t="32641" x="7143750" y="1611313"/>
          <p14:tracePt t="32671" x="7135813" y="1611313"/>
          <p14:tracePt t="32675" x="7126288" y="1611313"/>
          <p14:tracePt t="32685" x="7086600" y="1666875"/>
          <p14:tracePt t="32691" x="7078663" y="1666875"/>
          <p14:tracePt t="32701" x="7054850" y="1722438"/>
          <p14:tracePt t="32711" x="7007225" y="1785938"/>
          <p14:tracePt t="32715" x="7007225" y="1825625"/>
          <p14:tracePt t="32725" x="6975475" y="1930400"/>
          <p14:tracePt t="32731" x="6975475" y="1954213"/>
          <p14:tracePt t="32741" x="6943725" y="2033588"/>
          <p14:tracePt t="32751" x="6904038" y="2168525"/>
          <p14:tracePt t="32757" x="6896100" y="2208213"/>
          <p14:tracePt t="32767" x="6864350" y="2328863"/>
          <p14:tracePt t="32771" x="6864350" y="2360613"/>
          <p14:tracePt t="32782" x="6848475" y="2439988"/>
          <p14:tracePt t="32791" x="6840538" y="2551113"/>
          <p14:tracePt t="32797" x="6832600" y="2584450"/>
          <p14:tracePt t="32807" x="6832600" y="2687638"/>
          <p14:tracePt t="32811" x="6832600" y="2719388"/>
          <p14:tracePt t="32821" x="6824663" y="2782888"/>
          <p14:tracePt t="32832" x="6824663" y="2909888"/>
          <p14:tracePt t="32837" x="6824663" y="2927350"/>
          <p14:tracePt t="32847" x="6824663" y="3030538"/>
          <p14:tracePt t="32851" x="6824663" y="3062288"/>
          <p14:tracePt t="32861" x="6824663" y="3109913"/>
          <p14:tracePt t="32873" x="6824663" y="3197225"/>
          <p14:tracePt t="32877" x="6824663" y="3244850"/>
          <p14:tracePt t="32887" x="6824663" y="3349625"/>
          <p14:tracePt t="32893" x="6824663" y="3373438"/>
          <p14:tracePt t="32903" x="6824663" y="3429000"/>
          <p14:tracePt t="32913" x="6856413" y="3524250"/>
          <p14:tracePt t="32917" x="6856413" y="3548063"/>
          <p14:tracePt t="32927" x="6880225" y="3644900"/>
          <p14:tracePt t="32946" x="6888163" y="3700463"/>
          <p14:tracePt t="32953" x="6896100" y="3803650"/>
          <p14:tracePt t="32957" x="6904038" y="3819525"/>
          <p14:tracePt t="32967" x="6935788" y="3898900"/>
          <p14:tracePt t="32973" x="6943725" y="3914775"/>
          <p14:tracePt t="32983" x="6951663" y="3930650"/>
          <p14:tracePt t="32993" x="6983413" y="4027488"/>
          <p14:tracePt t="32999" x="6999288" y="4051300"/>
          <p14:tracePt t="33009" x="7023100" y="4114800"/>
          <p14:tracePt t="33013" x="7031038" y="4146550"/>
          <p14:tracePt t="33023" x="7038975" y="4178300"/>
          <p14:tracePt t="33033" x="7046913" y="4291013"/>
          <p14:tracePt t="33039" x="7054850" y="4314825"/>
          <p14:tracePt t="33049" x="7070725" y="4370388"/>
          <p14:tracePt t="33053" x="7070725" y="4402138"/>
          <p14:tracePt t="33063" x="7070725" y="4433888"/>
          <p14:tracePt t="33073" x="7118350" y="4545013"/>
          <p14:tracePt t="33080" x="7118350" y="4592638"/>
          <p14:tracePt t="33089" x="7135813" y="4713288"/>
          <p14:tracePt t="33093" x="7143750" y="4721225"/>
          <p14:tracePt t="33105" x="7159625" y="4784725"/>
          <p14:tracePt t="33115" x="7175500" y="4872038"/>
          <p14:tracePt t="33119" x="7175500" y="4879975"/>
          <p14:tracePt t="33130" x="7175500" y="4943475"/>
          <p14:tracePt t="33135" x="7175500" y="4951413"/>
          <p14:tracePt t="33145" x="7175500" y="4967288"/>
          <p14:tracePt t="33155" x="7175500" y="5024438"/>
          <p14:tracePt t="33159" x="7175500" y="5040313"/>
          <p14:tracePt t="33169" x="7175500" y="5064125"/>
          <p14:tracePt t="33175" x="7175500" y="5087938"/>
          <p14:tracePt t="33185" x="7175500" y="5111750"/>
          <p14:tracePt t="33195" x="7175500" y="5143500"/>
          <p14:tracePt t="33199" x="7175500" y="5167313"/>
          <p14:tracePt t="33211" x="7167563" y="5191125"/>
          <p14:tracePt t="33215" x="7159625" y="5199063"/>
          <p14:tracePt t="33225" x="7159625" y="5207000"/>
          <p14:tracePt t="33235" x="7143750" y="5246688"/>
          <p14:tracePt t="33241" x="7135813" y="5254625"/>
          <p14:tracePt t="33251" x="7126288" y="5262563"/>
          <p14:tracePt t="33291" x="7118350" y="5262563"/>
          <p14:tracePt t="33311" x="7110413" y="5262563"/>
          <p14:tracePt t="33321" x="7102475" y="5262563"/>
          <p14:tracePt t="33331" x="7094538" y="5262563"/>
          <p14:tracePt t="33337" x="7070725" y="5238750"/>
          <p14:tracePt t="33347" x="7070725" y="5191125"/>
          <p14:tracePt t="33357" x="7070725" y="5032375"/>
          <p14:tracePt t="33361" x="7070725" y="4967288"/>
          <p14:tracePt t="33371" x="7070725" y="4816475"/>
          <p14:tracePt t="33377" x="7070725" y="4784725"/>
          <p14:tracePt t="33387" x="7086600" y="4649788"/>
          <p14:tracePt t="33398" x="7094538" y="4489450"/>
          <p14:tracePt t="33401" x="7102475" y="4441825"/>
          <p14:tracePt t="33411" x="7159625" y="4090988"/>
          <p14:tracePt t="33417" x="7167563" y="4019550"/>
          <p14:tracePt t="33427" x="7199313" y="3763963"/>
          <p14:tracePt t="33437" x="7262813" y="3173413"/>
          <p14:tracePt t="33443" x="7262813" y="3086100"/>
          <p14:tracePt t="33453" x="7278688" y="2751138"/>
          <p14:tracePt t="33457" x="7278688" y="2687638"/>
          <p14:tracePt t="33467" x="7302500" y="2519363"/>
          <p14:tracePt t="33477" x="7302500" y="2128838"/>
          <p14:tracePt t="33483" x="7302500" y="2081213"/>
          <p14:tracePt t="33493" x="7302500" y="1833563"/>
          <p14:tracePt t="33497" x="7302500" y="1801813"/>
          <p14:tracePt t="33507" x="7310438" y="1706563"/>
          <p14:tracePt t="33517" x="7310438" y="1547813"/>
          <p14:tracePt t="33523" x="7310438" y="1522413"/>
          <p14:tracePt t="33533" x="7310438" y="1458913"/>
          <p14:tracePt t="33537" x="7318375" y="1435100"/>
          <p14:tracePt t="33547" x="7318375" y="1411288"/>
          <p14:tracePt t="33559" x="7318375" y="1355725"/>
          <p14:tracePt t="33569" x="7318375" y="1316038"/>
          <p14:tracePt t="33573" x="7318375" y="1292225"/>
          <p14:tracePt t="33580" x="7318375" y="1284288"/>
          <p14:tracePt t="33589" x="7318375" y="1260475"/>
          <p14:tracePt t="33599" x="7318375" y="1236663"/>
          <p14:tracePt t="33603" x="7318375" y="1228725"/>
          <p14:tracePt t="33679" x="7318375" y="1236663"/>
          <p14:tracePt t="33685" x="7318375" y="1252538"/>
          <p14:tracePt t="33695" x="7302500" y="1331913"/>
          <p14:tracePt t="33699" x="7294563" y="1355725"/>
          <p14:tracePt t="33709" x="7270750" y="1427163"/>
          <p14:tracePt t="33719" x="7231063" y="1563688"/>
          <p14:tracePt t="33725" x="7223125" y="1611313"/>
          <p14:tracePt t="33735" x="7159625" y="1754188"/>
          <p14:tracePt t="33739" x="7151688" y="1785938"/>
          <p14:tracePt t="33749" x="7078663" y="1898650"/>
          <p14:tracePt t="33759" x="7015163" y="2136775"/>
          <p14:tracePt t="33766" x="6999288" y="2160588"/>
          <p14:tracePt t="33775" x="6983413" y="2289175"/>
          <p14:tracePt t="33780" x="6983413" y="2320925"/>
          <p14:tracePt t="33791" x="6967538" y="2368550"/>
          <p14:tracePt t="33801" x="6967538" y="2535238"/>
          <p14:tracePt t="33805" x="6967538" y="2559050"/>
          <p14:tracePt t="33815" x="6967538" y="2663825"/>
          <p14:tracePt t="33821" x="6959600" y="2695575"/>
          <p14:tracePt t="33831" x="6959600" y="2767013"/>
          <p14:tracePt t="33841" x="6959600" y="2919413"/>
          <p14:tracePt t="33845" x="6959600" y="2935288"/>
          <p14:tracePt t="33855" x="6959600" y="3014663"/>
          <p14:tracePt t="33861" x="6959600" y="3030538"/>
          <p14:tracePt t="33871" x="6959600" y="3086100"/>
          <p14:tracePt t="33882" x="6959600" y="3157538"/>
          <p14:tracePt t="33885" x="6959600" y="3173413"/>
          <p14:tracePt t="33895" x="6959600" y="3213100"/>
          <p14:tracePt t="33907" x="6959600" y="3228975"/>
          <p14:tracePt t="33911" x="6959600" y="3236913"/>
          <p14:tracePt t="33921" x="6959600" y="3302000"/>
          <p14:tracePt t="33927" x="6959600" y="3309938"/>
          <p14:tracePt t="33937" x="6959600" y="3381375"/>
          <p14:tracePt t="33941" x="6959600" y="3389313"/>
          <p14:tracePt t="33951" x="6959600" y="3413125"/>
          <p14:tracePt t="33961" x="6967538" y="3460750"/>
          <p14:tracePt t="33967" x="6967538" y="3468688"/>
          <p14:tracePt t="33977" x="6967538" y="3484563"/>
          <p14:tracePt t="34037" x="6983413" y="3484563"/>
          <p14:tracePt t="34057" x="6983413" y="3468688"/>
          <p14:tracePt t="34067" x="6983413" y="3444875"/>
          <p14:tracePt t="34077" x="6991350" y="3436938"/>
          <p14:tracePt t="34097" x="6999288" y="3421063"/>
          <p14:tracePt t="34103" x="7007225" y="3421063"/>
          <p14:tracePt t="34113" x="7015163" y="3389313"/>
          <p14:tracePt t="34123" x="7094538" y="3389313"/>
          <p14:tracePt t="34127" x="7102475" y="3389313"/>
          <p14:tracePt t="35479" x="7102475" y="3373438"/>
          <p14:tracePt t="35485" x="7102475" y="3349625"/>
          <p14:tracePt t="35489" x="7078663" y="3302000"/>
          <p14:tracePt t="35499" x="7078663" y="3252788"/>
          <p14:tracePt t="35505" x="7086600" y="3228975"/>
          <p14:tracePt t="35515" x="7143750" y="3197225"/>
          <p14:tracePt t="35525" x="7477125" y="3101975"/>
          <p14:tracePt t="35532" x="7566025" y="3086100"/>
          <p14:tracePt t="35541" x="8043863" y="3070225"/>
          <p14:tracePt t="35546" x="8131175" y="3070225"/>
          <p14:tracePt t="35555" x="8355013" y="3070225"/>
          <p14:tracePt t="35565" x="8689975" y="3070225"/>
          <p14:tracePt t="35571" x="8761413" y="3070225"/>
          <p14:tracePt t="35581" x="8969375" y="3070225"/>
          <p14:tracePt t="35585" x="9017000" y="3070225"/>
          <p14:tracePt t="35596" x="9128125" y="3070225"/>
          <p14:tracePt t="35847" x="8840788" y="2600325"/>
          <p14:tracePt t="35853" x="8793163" y="2608263"/>
          <p14:tracePt t="35863" x="8618538" y="2663825"/>
          <p14:tracePt t="35869" x="8577263" y="2671763"/>
          <p14:tracePt t="35881" x="8513763" y="2695575"/>
          <p14:tracePt t="35889" x="8450263" y="2711450"/>
          <p14:tracePt t="35899" x="8442325" y="2727325"/>
          <p14:tracePt t="35923" x="8442325" y="2735263"/>
          <p14:tracePt t="35933" x="8442325" y="2743200"/>
          <p14:tracePt t="35943" x="8426450" y="2743200"/>
          <p14:tracePt t="35959" x="8418513" y="2751138"/>
          <p14:tracePt t="35995" x="8402638" y="2751138"/>
          <p14:tracePt t="36005" x="8378825" y="2751138"/>
          <p14:tracePt t="36009" x="8370888" y="2751138"/>
          <p14:tracePt t="36019" x="8362950" y="2751138"/>
          <p14:tracePt t="36101" x="8355013" y="2751138"/>
          <p14:tracePt t="36105" x="8339138" y="2751138"/>
          <p14:tracePt t="36111" x="8307388" y="2727325"/>
          <p14:tracePt t="36121" x="8307388" y="2719388"/>
          <p14:tracePt t="36131" x="8275638" y="2711450"/>
          <p14:tracePt t="36135" x="8259763" y="2695575"/>
          <p14:tracePt t="36533" x="8251825" y="2687638"/>
          <p14:tracePt t="36589" x="8283575" y="2687638"/>
          <p14:tracePt t="36599" x="8307388" y="2687638"/>
          <p14:tracePt t="36615" x="8339138" y="2679700"/>
          <p14:tracePt t="36619" x="8355013" y="2663825"/>
          <p14:tracePt t="36629" x="8450263" y="2640013"/>
          <p14:tracePt t="36635" x="8458200" y="2640013"/>
          <p14:tracePt t="36646" x="8497888" y="2640013"/>
          <p14:tracePt t="36655" x="8521700" y="2624138"/>
          <p14:tracePt t="36659" x="8529638" y="2616200"/>
          <p14:tracePt t="36771" x="8513763" y="2616200"/>
          <p14:tracePt t="36775" x="8505825" y="2616200"/>
          <p14:tracePt t="36781" x="8497888" y="2616200"/>
          <p14:tracePt t="36791" x="8482013" y="2624138"/>
          <p14:tracePt t="36798" x="8474075" y="2624138"/>
          <p14:tracePt t="36807" x="8466138" y="2624138"/>
          <p14:tracePt t="36817" x="8450263" y="2632075"/>
          <p14:tracePt t="37461" x="8450263" y="2647950"/>
          <p14:tracePt t="37473" x="8442325" y="2663825"/>
          <p14:tracePt t="37483" x="8442325" y="2671763"/>
          <p14:tracePt t="37497" x="8434388" y="2671763"/>
          <p14:tracePt t="37507" x="8426450" y="2687638"/>
          <p14:tracePt t="37523" x="8418513" y="2711450"/>
          <p14:tracePt t="37533" x="8410575" y="2719388"/>
          <p14:tracePt t="37543" x="8410575" y="2727325"/>
          <p14:tracePt t="37613" x="8410575" y="2743200"/>
          <p14:tracePt t="37623" x="8418513" y="2743200"/>
          <p14:tracePt t="37633" x="8426450" y="2743200"/>
          <p14:tracePt t="37639" x="8442325" y="2743200"/>
          <p14:tracePt t="37643" x="8450263" y="2743200"/>
          <p14:tracePt t="37653" x="8482013" y="2743200"/>
          <p14:tracePt t="37659" x="8489950" y="2743200"/>
          <p14:tracePt t="37669" x="8513763" y="2743200"/>
          <p14:tracePt t="37679" x="8545513" y="2743200"/>
          <p14:tracePt t="37693" x="8569325" y="2743200"/>
          <p14:tracePt t="37699" x="8585200" y="2735263"/>
          <p14:tracePt t="37715" x="8593138" y="2719388"/>
          <p14:tracePt t="37725" x="8602663" y="2719388"/>
          <p14:tracePt t="37735" x="8618538" y="2711450"/>
          <p14:tracePt t="37739" x="8634413" y="2711450"/>
          <p14:tracePt t="37749" x="8650288" y="2703513"/>
          <p14:tracePt t="37759" x="8666163" y="2687638"/>
          <p14:tracePt t="37765" x="8682038" y="2687638"/>
          <p14:tracePt t="37775" x="8729663" y="2640013"/>
          <p14:tracePt t="37779" x="8737600" y="2632075"/>
          <p14:tracePt t="37789" x="8753475" y="2632075"/>
          <p14:tracePt t="37799" x="8769350" y="2624138"/>
          <p14:tracePt t="37805" x="8777288" y="2616200"/>
          <p14:tracePt t="37815" x="8785225" y="2608263"/>
          <p14:tracePt t="37825" x="8793163" y="2600325"/>
          <p14:tracePt t="37855" x="8809038" y="2600325"/>
          <p14:tracePt t="37865" x="8816975" y="2600325"/>
          <p14:tracePt t="37875" x="8824913" y="2592388"/>
          <p14:tracePt t="37885" x="8832850" y="2592388"/>
          <p14:tracePt t="37897" x="8848725" y="2576513"/>
          <p14:tracePt t="37915" x="8856663" y="2576513"/>
          <p14:tracePt t="39021" x="8848725" y="2576513"/>
          <p14:tracePt t="39071" x="8832850" y="2576513"/>
          <p14:tracePt t="39081" x="8816975" y="2576513"/>
          <p14:tracePt t="39087" x="8809038" y="2584450"/>
          <p14:tracePt t="39107" x="8793163" y="2592388"/>
          <p14:tracePt t="39111" x="8785225" y="2600325"/>
          <p14:tracePt t="39121" x="8753475" y="2608263"/>
          <p14:tracePt t="39127" x="8721725" y="2608263"/>
          <p14:tracePt t="39137" x="8666163" y="2640013"/>
          <p14:tracePt t="39148" x="8553450" y="2687638"/>
          <p14:tracePt t="39151" x="8521700" y="2687638"/>
          <p14:tracePt t="39161" x="8386763" y="2743200"/>
          <p14:tracePt t="39167" x="8315325" y="2767013"/>
          <p14:tracePt t="39177" x="8226425" y="2790825"/>
          <p14:tracePt t="39187" x="8027988" y="2862263"/>
          <p14:tracePt t="39191" x="7988300" y="2870200"/>
          <p14:tracePt t="39203" x="7788275" y="2943225"/>
          <p14:tracePt t="39207" x="7740650" y="2951163"/>
          <p14:tracePt t="39217" x="7661275" y="2974975"/>
          <p14:tracePt t="39227" x="7445375" y="3014663"/>
          <p14:tracePt t="39233" x="7389813" y="3014663"/>
          <p14:tracePt t="39243" x="7102475" y="3094038"/>
          <p14:tracePt t="39249" x="7038975" y="3101975"/>
          <p14:tracePt t="39259" x="6888163" y="3157538"/>
          <p14:tracePt t="39263" x="6880225" y="3165475"/>
          <p14:tracePt t="39273" x="6840538" y="3181350"/>
          <p14:tracePt t="39349" x="6832600" y="3181350"/>
          <p14:tracePt t="39359" x="6824663" y="3173413"/>
          <p14:tracePt t="39365" x="6816725" y="3165475"/>
          <p14:tracePt t="39379" x="6816725" y="3157538"/>
          <p14:tracePt t="39385" x="6808788" y="3125788"/>
          <p14:tracePt t="39395" x="6800850" y="3117850"/>
          <p14:tracePt t="39405" x="6792913" y="3078163"/>
          <p14:tracePt t="39409" x="6792913" y="3054350"/>
          <p14:tracePt t="39419" x="6784975" y="2990850"/>
          <p14:tracePt t="39425" x="6784975" y="2951163"/>
          <p14:tracePt t="39435" x="6759575" y="2878138"/>
          <p14:tracePt t="39445" x="6751638" y="2774950"/>
          <p14:tracePt t="39451" x="6727825" y="2743200"/>
          <p14:tracePt t="39462" x="6680200" y="2584450"/>
          <p14:tracePt t="39465" x="6656388" y="2535238"/>
          <p14:tracePt t="39475" x="6648450" y="2439988"/>
          <p14:tracePt t="39485" x="6600825" y="2320925"/>
          <p14:tracePt t="39491" x="6600825" y="2305050"/>
          <p14:tracePt t="39501" x="6577013" y="2200275"/>
          <p14:tracePt t="39505" x="6577013" y="2192338"/>
          <p14:tracePt t="39515" x="6577013" y="2144713"/>
          <p14:tracePt t="39525" x="6577013" y="2073275"/>
          <p14:tracePt t="39531" x="6577013" y="2057400"/>
          <p14:tracePt t="39541" x="6577013" y="2033588"/>
          <p14:tracePt t="39551" x="6577013" y="2017713"/>
          <p14:tracePt t="39562" x="6569075" y="2009775"/>
          <p14:tracePt t="39641" x="6569075" y="2025650"/>
          <p14:tracePt t="39647" x="6569075" y="2041525"/>
          <p14:tracePt t="39651" x="6569075" y="2049463"/>
          <p14:tracePt t="39663" x="6569075" y="2112963"/>
          <p14:tracePt t="39667" x="6569075" y="2120900"/>
          <p14:tracePt t="39677" x="6569075" y="2192338"/>
          <p14:tracePt t="39687" x="6561138" y="2312988"/>
          <p14:tracePt t="39693" x="6561138" y="2336800"/>
          <p14:tracePt t="39703" x="6545263" y="2479675"/>
          <p14:tracePt t="39707" x="6545263" y="2503488"/>
          <p14:tracePt t="39717" x="6545263" y="2584450"/>
          <p14:tracePt t="39727" x="6521450" y="2703513"/>
          <p14:tracePt t="39733" x="6521450" y="2735263"/>
          <p14:tracePt t="39743" x="6521450" y="2862263"/>
          <p14:tracePt t="39747" x="6521450" y="2886075"/>
          <p14:tracePt t="39757" x="6521450" y="2967038"/>
          <p14:tracePt t="39767" x="6521450" y="3149600"/>
          <p14:tracePt t="39773" x="6521450" y="3173413"/>
          <p14:tracePt t="39783" x="6521450" y="3302000"/>
          <p14:tracePt t="39789" x="6521450" y="3349625"/>
          <p14:tracePt t="39799" x="6521450" y="3468688"/>
          <p14:tracePt t="39809" x="6521450" y="3668713"/>
          <p14:tracePt t="39813" x="6521450" y="3716338"/>
          <p14:tracePt t="39823" x="6545263" y="3906838"/>
          <p14:tracePt t="39829" x="6553200" y="3938588"/>
          <p14:tracePt t="39839" x="6553200" y="4027488"/>
          <p14:tracePt t="39849" x="6553200" y="4106863"/>
          <p14:tracePt t="39855" x="6553200" y="4130675"/>
          <p14:tracePt t="39865" x="6553200" y="4210050"/>
          <p14:tracePt t="39869" x="6553200" y="4233863"/>
          <p14:tracePt t="39879" x="6553200" y="4298950"/>
          <p14:tracePt t="39885" x="6553200" y="4322763"/>
          <p14:tracePt t="39895" x="6553200" y="4370388"/>
          <p14:tracePt t="39913" x="6553200" y="4489450"/>
          <p14:tracePt t="39921" x="6537325" y="4568825"/>
          <p14:tracePt t="39925" x="6537325" y="4592638"/>
          <p14:tracePt t="39935" x="6529388" y="4649788"/>
          <p14:tracePt t="39945" x="6529388" y="4713288"/>
          <p14:tracePt t="39951" x="6529388" y="4729163"/>
          <p14:tracePt t="39962" x="6497638" y="4784725"/>
          <p14:tracePt t="39965" x="6497638" y="4792663"/>
          <p14:tracePt t="39975" x="6497638" y="4824413"/>
          <p14:tracePt t="39985" x="6497638" y="4864100"/>
          <p14:tracePt t="39991" x="6497638" y="4879975"/>
          <p14:tracePt t="40001" x="6497638" y="4976813"/>
          <p14:tracePt t="40017" x="6497638" y="4992688"/>
          <p14:tracePt t="40027" x="6497638" y="5064125"/>
          <p14:tracePt t="40043" x="6497638" y="5095875"/>
          <p14:tracePt t="40047" x="6497638" y="5103813"/>
          <p14:tracePt t="40057" x="6497638" y="5119688"/>
          <p14:tracePt t="40159" x="6497638" y="5111750"/>
          <p14:tracePt t="40169" x="6497638" y="5040313"/>
          <p14:tracePt t="40179" x="6497638" y="4895850"/>
          <p14:tracePt t="40185" x="6497638" y="4832350"/>
          <p14:tracePt t="40195" x="6521450" y="4624388"/>
          <p14:tracePt t="40199" x="6521450" y="4537075"/>
          <p14:tracePt t="40209" x="6521450" y="4291013"/>
          <p14:tracePt t="40219" x="6521450" y="3835400"/>
          <p14:tracePt t="40225" x="6521450" y="3740150"/>
          <p14:tracePt t="40235" x="6521450" y="3317875"/>
          <p14:tracePt t="40241" x="6521450" y="3213100"/>
          <p14:tracePt t="40251" x="6521450" y="2967038"/>
          <p14:tracePt t="40262" x="6521450" y="2479675"/>
          <p14:tracePt t="40265" x="6521450" y="2376488"/>
          <p14:tracePt t="40275" x="6521450" y="1993900"/>
          <p14:tracePt t="40281" x="6521450" y="1906588"/>
          <p14:tracePt t="40291" x="6521450" y="1730375"/>
          <p14:tracePt t="40301" x="6521450" y="1450975"/>
          <p14:tracePt t="40305" x="6521450" y="1403350"/>
          <p14:tracePt t="40315" x="6521450" y="1260475"/>
          <p14:tracePt t="40321" x="6521450" y="1236663"/>
          <p14:tracePt t="40331" x="6529388" y="1204913"/>
          <p14:tracePt t="40387" x="6529388" y="1220788"/>
          <p14:tracePt t="40397" x="6529388" y="1339850"/>
          <p14:tracePt t="40403" x="6529388" y="1363663"/>
          <p14:tracePt t="40413" x="6529388" y="1498600"/>
          <p14:tracePt t="40419" x="6529388" y="1547813"/>
          <p14:tracePt t="40429" x="6529388" y="1906588"/>
          <p14:tracePt t="40433" x="6529388" y="2009775"/>
          <p14:tracePt t="40443" x="6545263" y="2305050"/>
          <p14:tracePt t="40453" x="6584950" y="2919413"/>
          <p14:tracePt t="40459" x="6584950" y="3022600"/>
          <p14:tracePt t="40469" x="6584950" y="3492500"/>
          <p14:tracePt t="40475" x="6584950" y="3579813"/>
          <p14:tracePt t="40485" x="6600825" y="3787775"/>
          <p14:tracePt t="40495" x="6640513" y="4225925"/>
          <p14:tracePt t="40499" x="6648450" y="4291013"/>
          <p14:tracePt t="40509" x="6711950" y="4545013"/>
          <p14:tracePt t="40515" x="6719888" y="4592638"/>
          <p14:tracePt t="40525" x="6743700" y="4689475"/>
          <p14:tracePt t="40535" x="6743700" y="4737100"/>
          <p14:tracePt t="40601" x="6743700" y="4729163"/>
          <p14:tracePt t="40605" x="6727825" y="4705350"/>
          <p14:tracePt t="40615" x="6704013" y="4665663"/>
          <p14:tracePt t="40621" x="6688138" y="4649788"/>
          <p14:tracePt t="40631" x="6640513" y="4576763"/>
          <p14:tracePt t="40635" x="6624638" y="4560888"/>
          <p14:tracePt t="40645" x="6561138" y="4521200"/>
          <p14:tracePt t="40655" x="6369050" y="4386263"/>
          <p14:tracePt t="40662" x="6345238" y="4378325"/>
          <p14:tracePt t="40671" x="6107113" y="4249738"/>
          <p14:tracePt t="40675" x="6026150" y="4194175"/>
          <p14:tracePt t="40685" x="5795963" y="4067175"/>
          <p14:tracePt t="40698" x="5334000" y="3883025"/>
          <p14:tracePt t="40701" x="5237163" y="3859213"/>
          <p14:tracePt t="40712" x="4910138" y="3771900"/>
          <p14:tracePt t="40717" x="4862513" y="3756025"/>
          <p14:tracePt t="40727" x="4703763" y="3700463"/>
          <p14:tracePt t="40737" x="4471988" y="3660775"/>
          <p14:tracePt t="40741" x="4432300" y="3636963"/>
          <p14:tracePt t="40751" x="4257675" y="3595688"/>
          <p14:tracePt t="40757" x="4210050" y="3587750"/>
          <p14:tracePt t="40767" x="4105275" y="3579813"/>
          <p14:tracePt t="40777" x="3954463" y="3540125"/>
          <p14:tracePt t="40781" x="3922713" y="3540125"/>
          <p14:tracePt t="40791" x="3786188" y="3492500"/>
          <p14:tracePt t="40798" x="3738563" y="3476625"/>
          <p14:tracePt t="40807" x="3627438" y="3452813"/>
          <p14:tracePt t="40817" x="3411538" y="3373438"/>
          <p14:tracePt t="40823" x="3371850" y="3365500"/>
          <p14:tracePt t="40833" x="3157538" y="3325813"/>
          <p14:tracePt t="40837" x="3109913" y="3317875"/>
          <p14:tracePt t="40848" x="2973388" y="3278188"/>
          <p14:tracePt t="40857" x="2717800" y="3213100"/>
          <p14:tracePt t="40863" x="2654300" y="3205163"/>
          <p14:tracePt t="40873" x="2392363" y="3125788"/>
          <p14:tracePt t="40880" x="2335213" y="3109913"/>
          <p14:tracePt t="40889" x="2120900" y="3038475"/>
          <p14:tracePt t="40893" x="2065338" y="3014663"/>
          <p14:tracePt t="40903" x="1960563" y="3006725"/>
          <p14:tracePt t="40913" x="1857375" y="2982913"/>
          <p14:tracePt t="40919" x="1849438" y="2974975"/>
          <p14:tracePt t="40929" x="1793875" y="2935288"/>
          <p14:tracePt t="40935" x="1778000" y="2927350"/>
          <p14:tracePt t="40945" x="1746250" y="2901950"/>
          <p14:tracePt t="40955" x="1730375" y="2878138"/>
          <p14:tracePt t="40959" x="1722438" y="2870200"/>
          <p14:tracePt t="40969" x="1706563" y="2862263"/>
          <p14:tracePt t="40975" x="1698625" y="2854325"/>
          <p14:tracePt t="40985" x="1690688" y="2854325"/>
          <p14:tracePt t="40995" x="1674813" y="2830513"/>
          <p14:tracePt t="40999" x="1666875" y="2814638"/>
          <p14:tracePt t="41009" x="1641475" y="2814638"/>
          <p14:tracePt t="41015" x="1633538" y="2806700"/>
          <p14:tracePt t="41045" x="1633538" y="2798763"/>
          <p14:tracePt t="41085" x="1633538" y="2790825"/>
          <p14:tracePt t="41091" x="1633538" y="2782888"/>
          <p14:tracePt t="41095" x="1641475" y="2767013"/>
          <p14:tracePt t="41105" x="1674813" y="2751138"/>
          <p14:tracePt t="41115" x="1770063" y="2735263"/>
          <p14:tracePt t="41121" x="1793875" y="2727325"/>
          <p14:tracePt t="41131" x="1920875" y="2711450"/>
          <p14:tracePt t="41135" x="1952625" y="2703513"/>
          <p14:tracePt t="41145" x="2049463" y="2687638"/>
          <p14:tracePt t="41157" x="2208213" y="2679700"/>
          <p14:tracePt t="41162" x="2247900" y="2655888"/>
          <p14:tracePt t="41171" x="2447925" y="2655888"/>
          <p14:tracePt t="41177" x="2511425" y="2655888"/>
          <p14:tracePt t="41187" x="2614613" y="2647950"/>
          <p14:tracePt t="41197" x="2838450" y="2647950"/>
          <p14:tracePt t="41201" x="2886075" y="2647950"/>
          <p14:tracePt t="41212" x="3068638" y="2647950"/>
          <p14:tracePt t="41217" x="3109913" y="2647950"/>
          <p14:tracePt t="41227" x="3228975" y="2647950"/>
          <p14:tracePt t="41237" x="3411538" y="2647950"/>
          <p14:tracePt t="41241" x="3443288" y="2647950"/>
          <p14:tracePt t="41251" x="3587750" y="2647950"/>
          <p14:tracePt t="41257" x="3627438" y="2647950"/>
          <p14:tracePt t="41267" x="3738563" y="2647950"/>
          <p14:tracePt t="41277" x="3986213" y="2647950"/>
          <p14:tracePt t="41283" x="4057650" y="2647950"/>
          <p14:tracePt t="41293" x="4464050" y="2647950"/>
          <p14:tracePt t="41297" x="4551363" y="2647950"/>
          <p14:tracePt t="41307" x="4838700" y="2647950"/>
          <p14:tracePt t="41317" x="5748338" y="2647950"/>
          <p14:tracePt t="41323" x="5907088" y="2647950"/>
          <p14:tracePt t="41333" x="6489700" y="2647950"/>
          <p14:tracePt t="41337" x="6592888" y="2647950"/>
          <p14:tracePt t="41347" x="6864350" y="2647950"/>
          <p14:tracePt t="41357" x="7199313" y="2647950"/>
          <p14:tracePt t="41363" x="7254875" y="2647950"/>
          <p14:tracePt t="41373" x="7461250" y="2647950"/>
          <p14:tracePt t="41377" x="7493000" y="2647950"/>
          <p14:tracePt t="41389" x="7550150" y="2647950"/>
          <p14:tracePt t="41399" x="7621588" y="2647950"/>
          <p14:tracePt t="41409" x="7629525" y="2647950"/>
          <p14:tracePt t="41413" x="7645400" y="2647950"/>
          <p14:tracePt t="41419" x="7653338" y="2647950"/>
          <p14:tracePt t="41429" x="7661275" y="2647950"/>
          <p14:tracePt t="41439" x="7700963" y="2647950"/>
          <p14:tracePt t="41443" x="7708900" y="2647950"/>
          <p14:tracePt t="41453" x="7764463" y="2647950"/>
          <p14:tracePt t="41459" x="7772400" y="2647950"/>
          <p14:tracePt t="41469" x="7812088" y="2647950"/>
          <p14:tracePt t="41479" x="7900988" y="2647950"/>
          <p14:tracePt t="41483" x="7916863" y="2647950"/>
          <p14:tracePt t="41493" x="7972425" y="2647950"/>
          <p14:tracePt t="41499" x="7980363" y="2647950"/>
          <p14:tracePt t="41509" x="8004175" y="2647950"/>
          <p14:tracePt t="41519" x="8012113" y="2647950"/>
          <p14:tracePt t="41525" x="8020050" y="2647950"/>
          <p14:tracePt t="41575" x="8012113" y="2647950"/>
          <p14:tracePt t="41581" x="7996238" y="2640013"/>
          <p14:tracePt t="41591" x="7916863" y="2640013"/>
          <p14:tracePt t="41595" x="7877175" y="2640013"/>
          <p14:tracePt t="41605" x="7788275" y="2640013"/>
          <p14:tracePt t="41617" x="7605713" y="2640013"/>
          <p14:tracePt t="41621" x="7526338" y="2624138"/>
          <p14:tracePt t="41631" x="7175500" y="2624138"/>
          <p14:tracePt t="41637" x="7062788" y="2624138"/>
          <p14:tracePt t="41647" x="6800850" y="2624138"/>
          <p14:tracePt t="41657" x="6281738" y="2624138"/>
          <p14:tracePt t="41663" x="6178550" y="2624138"/>
          <p14:tracePt t="41671" x="5867400" y="2624138"/>
          <p14:tracePt t="41677" x="5803900" y="2624138"/>
          <p14:tracePt t="41687" x="5700713" y="2624138"/>
          <p14:tracePt t="41697" x="5580063" y="2624138"/>
          <p14:tracePt t="41703" x="5564188" y="2624138"/>
          <p14:tracePt t="41779" x="5556250" y="2624138"/>
          <p14:tracePt t="41783" x="5540375" y="2624138"/>
          <p14:tracePt t="41793" x="5500688" y="2624138"/>
          <p14:tracePt t="41799" x="5492750" y="2624138"/>
          <p14:tracePt t="41809" x="5445125" y="2624138"/>
          <p14:tracePt t="41819" x="5397500" y="2624138"/>
          <p14:tracePt t="41823" x="5373688" y="2624138"/>
          <p14:tracePt t="41835" x="5292725" y="2624138"/>
          <p14:tracePt t="41841" x="5213350" y="2624138"/>
          <p14:tracePt t="41857" x="5157788" y="2624138"/>
          <p14:tracePt t="41867" x="5054600" y="2624138"/>
          <p14:tracePt t="41871" x="5046663" y="2624138"/>
          <p14:tracePt t="41881" x="5022850" y="2624138"/>
          <p14:tracePt t="41887" x="5014913" y="2624138"/>
          <p14:tracePt t="41931" x="5030788" y="2624138"/>
          <p14:tracePt t="41937" x="5070475" y="2624138"/>
          <p14:tracePt t="41947" x="5221288" y="2624138"/>
          <p14:tracePt t="41951" x="5276850" y="2624138"/>
          <p14:tracePt t="41964" x="5708650" y="2624138"/>
          <p14:tracePt t="41967" x="5795963" y="2624138"/>
          <p14:tracePt t="41977" x="6091238" y="2624138"/>
          <p14:tracePt t="41987" x="6632575" y="2624138"/>
          <p14:tracePt t="41993" x="6719888" y="2624138"/>
          <p14:tracePt t="42003" x="7054850" y="2624138"/>
          <p14:tracePt t="42007" x="7118350" y="2624138"/>
          <p14:tracePt t="42017" x="7239000" y="2624138"/>
          <p14:tracePt t="42027" x="7366000" y="2624138"/>
          <p14:tracePt t="42033" x="7373938" y="2624138"/>
          <p14:tracePt t="42103" x="7366000" y="2624138"/>
          <p14:tracePt t="42113" x="7334250" y="2624138"/>
          <p14:tracePt t="42123" x="7239000" y="2624138"/>
          <p14:tracePt t="42129" x="7207250" y="2624138"/>
          <p14:tracePt t="42139" x="7086600" y="2624138"/>
          <p14:tracePt t="42149" x="6927850" y="2624138"/>
          <p14:tracePt t="42153" x="6872288" y="2624138"/>
          <p14:tracePt t="42163" x="6553200" y="2624138"/>
          <p14:tracePt t="42169" x="6497638" y="2624138"/>
          <p14:tracePt t="42179" x="6289675" y="2624138"/>
          <p14:tracePt t="42189" x="5867400" y="2624138"/>
          <p14:tracePt t="42195" x="5795963" y="2624138"/>
          <p14:tracePt t="42205" x="5476875" y="2624138"/>
          <p14:tracePt t="42212" x="5421313" y="2624138"/>
          <p14:tracePt t="42221" x="5189538" y="2624138"/>
          <p14:tracePt t="42225" x="5149850" y="2624138"/>
          <p14:tracePt t="42235" x="5030788" y="2624138"/>
          <p14:tracePt t="42245" x="4910138" y="2624138"/>
          <p14:tracePt t="42251" x="4902200" y="2624138"/>
          <p14:tracePt t="42262" x="4886325" y="2624138"/>
          <p14:tracePt t="42301" x="4926013" y="2624138"/>
          <p14:tracePt t="42307" x="4959350" y="2624138"/>
          <p14:tracePt t="42317" x="5014913" y="2624138"/>
          <p14:tracePt t="42327" x="5149850" y="2624138"/>
          <p14:tracePt t="42331" x="5197475" y="2624138"/>
          <p14:tracePt t="42341" x="5421313" y="2624138"/>
          <p14:tracePt t="42347" x="5445125" y="2624138"/>
          <p14:tracePt t="42357" x="5540375" y="2624138"/>
          <p14:tracePt t="42367" x="5803900" y="2624138"/>
          <p14:tracePt t="42371" x="5851525" y="2624138"/>
          <p14:tracePt t="42381" x="6010275" y="2624138"/>
          <p14:tracePt t="42387" x="6059488" y="2624138"/>
          <p14:tracePt t="42397" x="6091238" y="2624138"/>
          <p14:tracePt t="46533" x="6091238" y="2616200"/>
          <p14:tracePt t="46547" x="6091238" y="2592388"/>
          <p14:tracePt t="46553" x="6034088" y="2543175"/>
          <p14:tracePt t="46557" x="6002338" y="2487613"/>
          <p14:tracePt t="46569" x="5946775" y="2408238"/>
          <p14:tracePt t="46573" x="5811838" y="2273300"/>
          <p14:tracePt t="46583" x="5667375" y="2128838"/>
          <p14:tracePt t="46593" x="5445125" y="1922463"/>
          <p14:tracePt t="46599" x="5405438" y="1890713"/>
          <p14:tracePt t="46609" x="5318125" y="1817688"/>
          <p14:tracePt t="46614" x="5300663" y="1801813"/>
          <p14:tracePt t="46669" x="5292725" y="1801813"/>
          <p14:tracePt t="46673" x="5268913" y="1849438"/>
          <p14:tracePt t="46689" x="5268913" y="1914525"/>
          <p14:tracePt t="46695" x="5276850" y="2017713"/>
          <p14:tracePt t="46705" x="5365750" y="2144713"/>
          <p14:tracePt t="46715" x="5572125" y="2368550"/>
          <p14:tracePt t="46721" x="5635625" y="2432050"/>
          <p14:tracePt t="46729" x="5764213" y="2584450"/>
          <p14:tracePt t="46737" x="5978525" y="2759075"/>
          <p14:tracePt t="46749" x="6273800" y="3046413"/>
          <p14:tracePt t="46753" x="6313488" y="3101975"/>
          <p14:tracePt t="46759" x="6402388" y="3189288"/>
          <p14:tracePt t="46769" x="6473825" y="3294063"/>
          <p14:tracePt t="46780" x="6553200" y="3460750"/>
          <p14:tracePt t="46783" x="6577013" y="3492500"/>
          <p14:tracePt t="46795" x="6624638" y="3605213"/>
          <p14:tracePt t="46799" x="6711950" y="3716338"/>
          <p14:tracePt t="46809" x="6769100" y="3843338"/>
          <p14:tracePt t="46819" x="6880225" y="4067175"/>
          <p14:tracePt t="46825" x="6904038" y="4090988"/>
          <p14:tracePt t="46835" x="6904038" y="4170363"/>
          <p14:tracePt t="46839" x="6911975" y="4194175"/>
          <p14:tracePt t="46849" x="6911975" y="4225925"/>
          <p14:tracePt t="46859" x="6911975" y="4249738"/>
          <p14:tracePt t="46869" x="6911975" y="4257675"/>
          <p14:tracePt t="46875" x="6911975" y="4265613"/>
          <p14:tracePt t="46879" x="6911975" y="4281488"/>
          <p14:tracePt t="46896" x="6911975" y="4330700"/>
          <p14:tracePt t="46899" x="6975475" y="4449763"/>
          <p14:tracePt t="46905" x="6991350" y="4489450"/>
          <p14:tracePt t="46915" x="7062788" y="4560888"/>
          <p14:tracePt t="46921" x="7135813" y="4641850"/>
          <p14:tracePt t="46931" x="7207250" y="4729163"/>
          <p14:tracePt t="46937" x="7239000" y="4752975"/>
          <p14:tracePt t="46947" x="7246938" y="4760913"/>
          <p14:tracePt t="46957" x="7270750" y="4800600"/>
          <p14:tracePt t="46961" x="7278688" y="4808538"/>
          <p14:tracePt t="46971" x="7286625" y="4832350"/>
          <p14:tracePt t="46978" x="7302500" y="4856163"/>
          <p14:tracePt t="46987" x="7373938" y="4911725"/>
          <p14:tracePt t="46997" x="7445375" y="4976813"/>
          <p14:tracePt t="47001" x="7461250" y="4992688"/>
          <p14:tracePt t="47011" x="7510463" y="5032375"/>
          <p14:tracePt t="47017" x="7581900" y="5080000"/>
          <p14:tracePt t="47028" x="7645400" y="5111750"/>
          <p14:tracePt t="47037" x="7756525" y="5183188"/>
          <p14:tracePt t="47043" x="7780338" y="5199063"/>
          <p14:tracePt t="47053" x="7843838" y="5254625"/>
          <p14:tracePt t="47057" x="7877175" y="5270500"/>
          <p14:tracePt t="47067" x="7932738" y="5286375"/>
          <p14:tracePt t="47078" x="7956550" y="5294313"/>
          <p14:tracePt t="47093" x="7964488" y="5294313"/>
          <p14:tracePt t="47097" x="7972425" y="5294313"/>
          <p14:tracePt t="47107" x="7996238" y="5294313"/>
          <p14:tracePt t="47117" x="8035925" y="5294313"/>
          <p14:tracePt t="47123" x="8051800" y="5294313"/>
          <p14:tracePt t="47133" x="8115300" y="5286375"/>
          <p14:tracePt t="47137" x="8147050" y="5278438"/>
          <p14:tracePt t="47149" x="8194675" y="5270500"/>
          <p14:tracePt t="47159" x="8275638" y="5238750"/>
          <p14:tracePt t="47164" x="8299450" y="5230813"/>
          <p14:tracePt t="47173" x="8315325" y="5222875"/>
          <p14:tracePt t="47179" x="8347075" y="5207000"/>
          <p14:tracePt t="47189" x="8386763" y="5191125"/>
          <p14:tracePt t="47199" x="8450263" y="5151438"/>
          <p14:tracePt t="47205" x="8458200" y="5151438"/>
          <p14:tracePt t="47215" x="8482013" y="5127625"/>
          <p14:tracePt t="47219" x="8482013" y="5119688"/>
          <p14:tracePt t="47230" x="8482013" y="5111750"/>
          <p14:tracePt t="47235" x="8497888" y="5080000"/>
          <p14:tracePt t="47245" x="8505825" y="5072063"/>
          <p14:tracePt t="47255" x="8529638" y="5040313"/>
          <p14:tracePt t="47261" x="8537575" y="5040313"/>
          <p14:tracePt t="47271" x="8545513" y="5016500"/>
          <p14:tracePt t="47275" x="8553450" y="5000625"/>
          <p14:tracePt t="47285" x="8553450" y="4992688"/>
          <p14:tracePt t="47295" x="8553450" y="4984750"/>
          <p14:tracePt t="47335" x="8553450" y="4976813"/>
          <p14:tracePt t="47365" x="8553450" y="4967288"/>
          <p14:tracePt t="47377" x="8553450" y="4943475"/>
          <p14:tracePt t="47387" x="8553450" y="4927600"/>
          <p14:tracePt t="47397" x="8521700" y="4903788"/>
          <p14:tracePt t="47407" x="8505825" y="4879975"/>
          <p14:tracePt t="47417" x="8466138" y="4848225"/>
          <p14:tracePt t="47421" x="8450263" y="4840288"/>
          <p14:tracePt t="47433" x="8426450" y="4824413"/>
          <p14:tracePt t="47437" x="8394700" y="4808538"/>
          <p14:tracePt t="47447" x="8339138" y="4760913"/>
          <p14:tracePt t="47453" x="8323263" y="4745038"/>
          <p14:tracePt t="47465" x="8299450" y="4721225"/>
          <p14:tracePt t="47469" x="8267700" y="4697413"/>
          <p14:tracePt t="47480" x="8251825" y="4681538"/>
          <p14:tracePt t="47485" x="8202613" y="4633913"/>
          <p14:tracePt t="47495" x="8147050" y="4584700"/>
          <p14:tracePt t="47505" x="8043863" y="4529138"/>
          <p14:tracePt t="47511" x="8004175" y="4521200"/>
          <p14:tracePt t="47521" x="7948613" y="4505325"/>
          <p14:tracePt t="47525" x="7851775" y="4481513"/>
          <p14:tracePt t="47535" x="7732713" y="4473575"/>
          <p14:tracePt t="47545" x="7510463" y="4473575"/>
          <p14:tracePt t="47551" x="7485063" y="4473575"/>
          <p14:tracePt t="47561" x="7389813" y="4473575"/>
          <p14:tracePt t="47565" x="7294563" y="4513263"/>
          <p14:tracePt t="47575" x="7239000" y="4560888"/>
          <p14:tracePt t="47585" x="7239000" y="4681538"/>
          <p14:tracePt t="47591" x="7239000" y="4721225"/>
          <p14:tracePt t="47601" x="7239000" y="4808538"/>
          <p14:tracePt t="47607" x="7310438" y="4919663"/>
          <p14:tracePt t="47617" x="7381875" y="5016500"/>
          <p14:tracePt t="47628" x="7558088" y="5159375"/>
          <p14:tracePt t="47631" x="7605713" y="5191125"/>
          <p14:tracePt t="47641" x="7764463" y="5278438"/>
          <p14:tracePt t="47647" x="7893050" y="5310188"/>
          <p14:tracePt t="47657" x="7972425" y="5335588"/>
          <p14:tracePt t="47667" x="8194675" y="5351463"/>
          <p14:tracePt t="47671" x="8259763" y="5351463"/>
          <p14:tracePt t="47681" x="8362950" y="5351463"/>
          <p14:tracePt t="47687" x="8426450" y="5351463"/>
          <p14:tracePt t="47697" x="8450263" y="5343525"/>
          <p14:tracePt t="47707" x="8474075" y="5270500"/>
          <p14:tracePt t="47711" x="8474075" y="5246688"/>
          <p14:tracePt t="47723" x="8474075" y="5207000"/>
          <p14:tracePt t="47728" x="8474075" y="5167313"/>
          <p14:tracePt t="47737" x="8474075" y="5103813"/>
          <p14:tracePt t="47747" x="8426450" y="5040313"/>
          <p14:tracePt t="47753" x="8410575" y="5016500"/>
          <p14:tracePt t="47763" x="8378825" y="4984750"/>
          <p14:tracePt t="47767" x="8323263" y="4967288"/>
          <p14:tracePt t="47778" x="8283575" y="4967288"/>
          <p14:tracePt t="47787" x="8210550" y="4943475"/>
          <p14:tracePt t="47793" x="8186738" y="4943475"/>
          <p14:tracePt t="47803" x="8154988" y="4951413"/>
          <p14:tracePt t="47807" x="8115300" y="5008563"/>
          <p14:tracePt t="47817" x="8091488" y="5040313"/>
          <p14:tracePt t="47830" x="8083550" y="5135563"/>
          <p14:tracePt t="47833" x="8083550" y="5159375"/>
          <p14:tracePt t="47843" x="8083550" y="5199063"/>
          <p14:tracePt t="47849" x="8083550" y="5222875"/>
          <p14:tracePt t="47859" x="8083550" y="5270500"/>
          <p14:tracePt t="47869" x="8154988" y="5327650"/>
          <p14:tracePt t="47873" x="8178800" y="5327650"/>
          <p14:tracePt t="47894" x="8275638" y="5343525"/>
          <p14:tracePt t="47899" x="8307388" y="5343525"/>
          <p14:tracePt t="47909" x="8378825" y="5343525"/>
          <p14:tracePt t="47923" x="8394700" y="5327650"/>
          <p14:tracePt t="47929" x="8402638" y="5310188"/>
          <p14:tracePt t="47939" x="8410575" y="5278438"/>
          <p14:tracePt t="47949" x="8410575" y="5254625"/>
          <p14:tracePt t="47955" x="8410575" y="5246688"/>
          <p14:tracePt t="47965" x="8410575" y="5222875"/>
          <p14:tracePt t="47979" x="8410575" y="5214938"/>
          <p14:tracePt t="47989" x="8410575" y="5207000"/>
          <p14:tracePt t="51601" x="8410575" y="5191125"/>
          <p14:tracePt t="51611" x="8339138" y="5143500"/>
          <p14:tracePt t="51615" x="8315325" y="5127625"/>
          <p14:tracePt t="51627" x="8235950" y="5095875"/>
          <p14:tracePt t="51637" x="8162925" y="5048250"/>
          <p14:tracePt t="51641" x="8131175" y="5032375"/>
          <p14:tracePt t="51651" x="8099425" y="5024438"/>
          <p14:tracePt t="51657" x="8099425" y="5016500"/>
          <p14:tracePt t="51667" x="8035925" y="4967288"/>
          <p14:tracePt t="51677" x="7988300" y="4959350"/>
          <p14:tracePt t="51681" x="7948613" y="4943475"/>
          <p14:tracePt t="51691" x="7900988" y="4927600"/>
          <p14:tracePt t="51697" x="7877175" y="4919663"/>
          <p14:tracePt t="51707" x="7804150" y="4895850"/>
          <p14:tracePt t="51717" x="7764463" y="4872038"/>
          <p14:tracePt t="51721" x="7732713" y="4864100"/>
          <p14:tracePt t="51733" x="7693025" y="4848225"/>
          <p14:tracePt t="51739" x="7661275" y="4840288"/>
          <p14:tracePt t="51749" x="7653338" y="4832350"/>
          <p14:tracePt t="51755" x="7645400" y="4832350"/>
          <p14:tracePt t="51805" x="7637463" y="4816475"/>
          <p14:tracePt t="51819" x="7629525" y="4816475"/>
          <p14:tracePt t="51829" x="7621588" y="4808538"/>
          <p14:tracePt t="51839" x="7605713" y="4808538"/>
          <p14:tracePt t="51859" x="7589838" y="4800600"/>
          <p14:tracePt t="51875" x="7573963" y="4792663"/>
          <p14:tracePt t="51885" x="7558088" y="4792663"/>
          <p14:tracePt t="51901" x="7550150" y="4784725"/>
          <p14:tracePt t="51911" x="7542213" y="4776788"/>
          <p14:tracePt t="51915" x="7534275" y="4768850"/>
          <p14:tracePt t="51925" x="7526338" y="4752975"/>
          <p14:tracePt t="51931" x="7518400" y="4752975"/>
          <p14:tracePt t="51941" x="7510463" y="4752975"/>
          <p14:tracePt t="51951" x="7493000" y="4745038"/>
          <p14:tracePt t="51975" x="7485063" y="4745038"/>
          <p14:tracePt t="51981" x="7477125" y="4745038"/>
          <p14:tracePt t="51991" x="7469188" y="4745038"/>
          <p14:tracePt t="51997" x="7461250" y="4737100"/>
          <p14:tracePt t="52017" x="7437438" y="4721225"/>
          <p14:tracePt t="52027" x="7429500" y="4721225"/>
          <p14:tracePt t="52031" x="7421563" y="4721225"/>
          <p14:tracePt t="52037" x="7405688" y="4713288"/>
          <p14:tracePt t="52047" x="7366000" y="4689475"/>
          <p14:tracePt t="52051" x="7342188" y="4689475"/>
          <p14:tracePt t="52061" x="7246938" y="4657725"/>
          <p14:tracePt t="52071" x="7207250" y="4624388"/>
          <p14:tracePt t="52077" x="7159625" y="4592638"/>
          <p14:tracePt t="52087" x="7078663" y="4568825"/>
          <p14:tracePt t="52094" x="7038975" y="4552950"/>
          <p14:tracePt t="52103" x="6927850" y="4489450"/>
          <p14:tracePt t="52113" x="6848475" y="4433888"/>
          <p14:tracePt t="52117" x="6769100" y="4386263"/>
          <p14:tracePt t="52127" x="6711950" y="4354513"/>
          <p14:tracePt t="52133" x="6688138" y="4346575"/>
          <p14:tracePt t="52144" x="6608763" y="4281488"/>
          <p14:tracePt t="52149" x="6569075" y="4273550"/>
          <p14:tracePt t="52159" x="6450013" y="4186238"/>
          <p14:tracePt t="52169" x="6321425" y="4138613"/>
          <p14:tracePt t="52173" x="6273800" y="4106863"/>
          <p14:tracePt t="52183" x="6202363" y="4059238"/>
          <p14:tracePt t="52189" x="6178550" y="4051300"/>
          <p14:tracePt t="52199" x="6122988" y="4027488"/>
          <p14:tracePt t="52209" x="6083300" y="4027488"/>
          <p14:tracePt t="52215" x="6051550" y="3987800"/>
          <p14:tracePt t="52225" x="6010275" y="3971925"/>
          <p14:tracePt t="52229" x="6002338" y="3963988"/>
          <p14:tracePt t="52249" x="5986463" y="3956050"/>
          <p14:tracePt t="52255" x="5970588" y="3938588"/>
          <p14:tracePt t="52265" x="5946775" y="3914775"/>
          <p14:tracePt t="52275" x="5915025" y="3890963"/>
          <p14:tracePt t="52280" x="5883275" y="3875088"/>
          <p14:tracePt t="52289" x="5867400" y="3867150"/>
          <p14:tracePt t="52296" x="5851525" y="3867150"/>
          <p14:tracePt t="52305" x="5835650" y="3851275"/>
          <p14:tracePt t="52309" x="5827713" y="3843338"/>
          <p14:tracePt t="52321" x="5811838" y="3827463"/>
          <p14:tracePt t="52331" x="5772150" y="3811588"/>
          <p14:tracePt t="52335" x="5748338" y="3795713"/>
          <p14:tracePt t="52346" x="5708650" y="3756025"/>
          <p14:tracePt t="52351" x="5692775" y="3740150"/>
          <p14:tracePt t="52361" x="5619750" y="3684588"/>
          <p14:tracePt t="52371" x="5556250" y="3629025"/>
          <p14:tracePt t="52377" x="5492750" y="3563938"/>
          <p14:tracePt t="52387" x="5445125" y="3532188"/>
          <p14:tracePt t="52391" x="5365750" y="3484563"/>
          <p14:tracePt t="52401" x="5310188" y="3444875"/>
          <p14:tracePt t="52407" x="5292725" y="3436938"/>
          <p14:tracePt t="52417" x="5213350" y="3381375"/>
          <p14:tracePt t="52427" x="5173663" y="3373438"/>
          <p14:tracePt t="52431" x="5149850" y="3357563"/>
          <p14:tracePt t="52444" x="5126038" y="3341688"/>
          <p14:tracePt t="52447" x="5118100" y="3341688"/>
          <p14:tracePt t="52457" x="5086350" y="3317875"/>
          <p14:tracePt t="52533" x="5070475" y="3317875"/>
          <p14:tracePt t="52547" x="5054600" y="3317875"/>
          <p14:tracePt t="52553" x="5046663" y="3317875"/>
          <p14:tracePt t="52563" x="5022850" y="3317875"/>
          <p14:tracePt t="52569" x="5014913" y="3317875"/>
          <p14:tracePt t="52579" x="4959350" y="3317875"/>
          <p14:tracePt t="52589" x="4918075" y="3317875"/>
          <p14:tracePt t="52594" x="4886325" y="3317875"/>
          <p14:tracePt t="52603" x="4862513" y="3317875"/>
          <p14:tracePt t="52609" x="4846638" y="3317875"/>
          <p14:tracePt t="52619" x="4814888" y="3333750"/>
          <p14:tracePt t="52629" x="4799013" y="3333750"/>
          <p14:tracePt t="52633" x="4783138" y="3341688"/>
          <p14:tracePt t="52644" x="4775200" y="3349625"/>
          <p14:tracePt t="52653" x="4775200" y="3357563"/>
          <p14:tracePt t="52665" x="4775200" y="3381375"/>
          <p14:tracePt t="52669" x="4775200" y="3397250"/>
          <p14:tracePt t="52675" x="4775200" y="3405188"/>
          <p14:tracePt t="52685" x="4775200" y="3421063"/>
          <p14:tracePt t="52699" x="4822825" y="3500438"/>
          <p14:tracePt t="52709" x="4870450" y="3563938"/>
          <p14:tracePt t="52715" x="4894263" y="3587750"/>
          <p14:tracePt t="52725" x="4933950" y="3644900"/>
          <p14:tracePt t="52730" x="4967288" y="3668713"/>
          <p14:tracePt t="52739" x="5006975" y="3708400"/>
          <p14:tracePt t="52749" x="5054600" y="3756025"/>
          <p14:tracePt t="52755" x="5094288" y="3771900"/>
          <p14:tracePt t="52765" x="5149850" y="3803650"/>
          <p14:tracePt t="52769" x="5173663" y="3811588"/>
          <p14:tracePt t="52781" x="5253038" y="3835400"/>
          <p14:tracePt t="52791" x="5276850" y="3835400"/>
          <p14:tracePt t="52796" x="5326063" y="3835400"/>
          <p14:tracePt t="52805" x="5349875" y="3835400"/>
          <p14:tracePt t="52811" x="5357813" y="3835400"/>
          <p14:tracePt t="52821" x="5381625" y="3835400"/>
          <p14:tracePt t="52831" x="5389563" y="3819525"/>
          <p14:tracePt t="52841" x="5389563" y="3811588"/>
          <p14:tracePt t="52845" x="5389563" y="3803650"/>
          <p14:tracePt t="52851" x="5389563" y="3787775"/>
          <p14:tracePt t="52861" x="5389563" y="3763963"/>
          <p14:tracePt t="52871" x="5389563" y="3756025"/>
          <p14:tracePt t="52875" x="5389563" y="3732213"/>
          <p14:tracePt t="52885" x="5389563" y="3724275"/>
          <p14:tracePt t="52895" x="5389563" y="3700463"/>
          <p14:tracePt t="52901" x="5326063" y="3613150"/>
          <p14:tracePt t="52911" x="5253038" y="3556000"/>
          <p14:tracePt t="52917" x="5197475" y="3524250"/>
          <p14:tracePt t="52927" x="5149850" y="3508375"/>
          <p14:tracePt t="52931" x="5133975" y="3492500"/>
          <p14:tracePt t="52941" x="5078413" y="3484563"/>
          <p14:tracePt t="52951" x="5046663" y="3468688"/>
          <p14:tracePt t="52957" x="5022850" y="3468688"/>
          <p14:tracePt t="52967" x="4999038" y="3468688"/>
          <p14:tracePt t="52971" x="4983163" y="3468688"/>
          <p14:tracePt t="52981" x="4933950" y="3468688"/>
          <p14:tracePt t="52991" x="4910138" y="3468688"/>
          <p14:tracePt t="52997" x="4886325" y="3468688"/>
          <p14:tracePt t="53007" x="4870450" y="3476625"/>
          <p14:tracePt t="53013" x="4862513" y="3484563"/>
          <p14:tracePt t="53023" x="4862513" y="3500438"/>
          <p14:tracePt t="53033" x="4862513" y="3524250"/>
          <p14:tracePt t="53037" x="4862513" y="3556000"/>
          <p14:tracePt t="53047" x="4878388" y="3605213"/>
          <p14:tracePt t="53053" x="4894263" y="3629025"/>
          <p14:tracePt t="53063" x="5022850" y="3700463"/>
          <p14:tracePt t="53073" x="5133975" y="3771900"/>
          <p14:tracePt t="53077" x="5268913" y="3811588"/>
          <p14:tracePt t="53087" x="5341938" y="3819525"/>
          <p14:tracePt t="53093" x="5397500" y="3843338"/>
          <p14:tracePt t="53103" x="5484813" y="3843338"/>
          <p14:tracePt t="53113" x="5500688" y="3843338"/>
          <p14:tracePt t="53129" x="5508625" y="3843338"/>
          <p14:tracePt t="53143" x="5508625" y="3835400"/>
          <p14:tracePt t="53159" x="5508625" y="3827463"/>
          <p14:tracePt t="53487" x="5508625" y="3819525"/>
          <p14:tracePt t="53541" x="5508625" y="3811588"/>
          <p14:tracePt t="53551" x="5500688" y="3787775"/>
          <p14:tracePt t="53561" x="5500688" y="3779838"/>
          <p14:tracePt t="53571" x="5476875" y="3756025"/>
          <p14:tracePt t="53581" x="5468938" y="3756025"/>
          <p14:tracePt t="53587" x="5453063" y="3756025"/>
          <p14:tracePt t="53597" x="5453063" y="3748088"/>
          <p14:tracePt t="53603" x="5429250" y="3740150"/>
          <p14:tracePt t="53613" x="5413375" y="3740150"/>
          <p14:tracePt t="53617" x="5389563" y="3740150"/>
          <p14:tracePt t="53627" x="5334000" y="3740150"/>
          <p14:tracePt t="53637" x="5300663" y="3740150"/>
          <p14:tracePt t="53643" x="5245100" y="3740150"/>
          <p14:tracePt t="53653" x="5181600" y="3740150"/>
          <p14:tracePt t="53657" x="5165725" y="3740150"/>
          <p14:tracePt t="53667" x="5054600" y="3740150"/>
          <p14:tracePt t="53677" x="4918075" y="3740150"/>
          <p14:tracePt t="53683" x="4783138" y="3740150"/>
          <p14:tracePt t="53693" x="4695825" y="3740150"/>
          <p14:tracePt t="53697" x="4632325" y="3740150"/>
          <p14:tracePt t="53709" x="4368800" y="3740150"/>
          <p14:tracePt t="53719" x="4233863" y="3740150"/>
          <p14:tracePt t="53723" x="4097338" y="3740150"/>
          <p14:tracePt t="53733" x="3954463" y="3740150"/>
          <p14:tracePt t="53739" x="3890963" y="3740150"/>
          <p14:tracePt t="53749" x="3754438" y="3740150"/>
          <p14:tracePt t="53759" x="3683000" y="3756025"/>
          <p14:tracePt t="53763" x="3643313" y="3756025"/>
          <p14:tracePt t="53773" x="3603625" y="3756025"/>
          <p14:tracePt t="53779" x="3579813" y="3763963"/>
          <p14:tracePt t="53789" x="3508375" y="3771900"/>
          <p14:tracePt t="53799" x="3484563" y="3779838"/>
          <p14:tracePt t="53803" x="3451225" y="3779838"/>
          <p14:tracePt t="53813" x="3411538" y="3795713"/>
          <p14:tracePt t="53819" x="3403600" y="3795713"/>
          <p14:tracePt t="53829" x="3355975" y="3795713"/>
          <p14:tracePt t="53839" x="3324225" y="3795713"/>
          <p14:tracePt t="53845" x="3252788" y="3795713"/>
          <p14:tracePt t="53855" x="3181350" y="3811588"/>
          <p14:tracePt t="53860" x="3157538" y="3811588"/>
          <p14:tracePt t="53869" x="3013075" y="3811588"/>
          <p14:tracePt t="53879" x="2933700" y="3811588"/>
          <p14:tracePt t="53885" x="2830513" y="3811588"/>
          <p14:tracePt t="53896" x="2759075" y="3811588"/>
          <p14:tracePt t="53899" x="2709863" y="3811588"/>
          <p14:tracePt t="53910" x="2582863" y="3811588"/>
          <p14:tracePt t="53919" x="2487613" y="3811588"/>
          <p14:tracePt t="53925" x="2455863" y="3811588"/>
          <p14:tracePt t="53935" x="2432050" y="3811588"/>
          <p14:tracePt t="53945" x="2416175" y="3811588"/>
          <p14:tracePt t="53991" x="2408238" y="3811588"/>
          <p14:tracePt t="54001" x="2392363" y="3811588"/>
          <p14:tracePt t="54005" x="2374900" y="3811588"/>
          <p14:tracePt t="54015" x="2359025" y="3811588"/>
          <p14:tracePt t="54035" x="2351088" y="3811588"/>
          <p14:tracePt t="54061" x="2335213" y="3811588"/>
          <p14:tracePt t="54071" x="2327275" y="3811588"/>
          <p14:tracePt t="54081" x="2311400" y="3811588"/>
          <p14:tracePt t="54091" x="2303463" y="3811588"/>
          <p14:tracePt t="54107" x="2295525" y="3811588"/>
          <p14:tracePt t="54193" x="2303463" y="3811588"/>
          <p14:tracePt t="54203" x="2319338" y="3811588"/>
          <p14:tracePt t="54207" x="2374900" y="3811588"/>
          <p14:tracePt t="54217" x="2471738" y="3811588"/>
          <p14:tracePt t="54223" x="2495550" y="3811588"/>
          <p14:tracePt t="54233" x="2630488" y="3811588"/>
          <p14:tracePt t="54243" x="2733675" y="3811588"/>
          <p14:tracePt t="54247" x="2814638" y="3811588"/>
          <p14:tracePt t="54257" x="2933700" y="3811588"/>
          <p14:tracePt t="54263" x="2973388" y="3811588"/>
          <p14:tracePt t="54273" x="3157538" y="3811588"/>
          <p14:tracePt t="54283" x="3260725" y="3811588"/>
          <p14:tracePt t="54289" x="3379788" y="3811588"/>
          <p14:tracePt t="54299" x="3500438" y="3811588"/>
          <p14:tracePt t="54303" x="3548063" y="3811588"/>
          <p14:tracePt t="54313" x="3722688" y="3811588"/>
          <p14:tracePt t="54323" x="3825875" y="3811588"/>
          <p14:tracePt t="54329" x="3930650" y="3811588"/>
          <p14:tracePt t="54339" x="4025900" y="3811588"/>
          <p14:tracePt t="54343" x="4057650" y="3811588"/>
          <p14:tracePt t="54353" x="4184650" y="3811588"/>
          <p14:tracePt t="54363" x="4273550" y="3811588"/>
          <p14:tracePt t="54369" x="4360863" y="3811588"/>
          <p14:tracePt t="54379" x="4456113" y="3811588"/>
          <p14:tracePt t="54383" x="4487863" y="3811588"/>
          <p14:tracePt t="54395" x="4616450" y="3795713"/>
          <p14:tracePt t="54405" x="4703763" y="3795713"/>
          <p14:tracePt t="54410" x="4783138" y="3795713"/>
          <p14:tracePt t="54419" x="4870450" y="3795713"/>
          <p14:tracePt t="54425" x="4902200" y="3795713"/>
          <p14:tracePt t="54435" x="5078413" y="3795713"/>
          <p14:tracePt t="54445" x="5181600" y="3795713"/>
          <p14:tracePt t="54449" x="5300663" y="3795713"/>
          <p14:tracePt t="54460" x="5405438" y="3795713"/>
          <p14:tracePt t="54465" x="5453063" y="3795713"/>
          <p14:tracePt t="54475" x="5572125" y="3795713"/>
          <p14:tracePt t="54485" x="5588000" y="3795713"/>
          <p14:tracePt t="54637" x="5572125" y="3795713"/>
          <p14:tracePt t="54647" x="5532438" y="3795713"/>
          <p14:tracePt t="54651" x="5476875" y="3795713"/>
          <p14:tracePt t="54661" x="5389563" y="3795713"/>
          <p14:tracePt t="54667" x="5341938" y="3795713"/>
          <p14:tracePt t="54677" x="5221288" y="3795713"/>
          <p14:tracePt t="54687" x="5078413" y="3795713"/>
          <p14:tracePt t="54691" x="4918075" y="3795713"/>
          <p14:tracePt t="54701" x="4711700" y="3795713"/>
          <p14:tracePt t="54707" x="4624388" y="3795713"/>
          <p14:tracePt t="54717" x="4241800" y="3779838"/>
          <p14:tracePt t="54727" x="4025900" y="3779838"/>
          <p14:tracePt t="54731" x="3810000" y="3779838"/>
          <p14:tracePt t="54743" x="3651250" y="3779838"/>
          <p14:tracePt t="54747" x="3587750" y="3779838"/>
          <p14:tracePt t="54757" x="3340100" y="3779838"/>
          <p14:tracePt t="54767" x="3221038" y="3779838"/>
          <p14:tracePt t="54773" x="3133725" y="3779838"/>
          <p14:tracePt t="54783" x="3084513" y="3779838"/>
          <p14:tracePt t="54787" x="3068638" y="3779838"/>
          <p14:tracePt t="54797" x="3052763" y="3779838"/>
          <p14:tracePt t="54807" x="3044825" y="3779838"/>
          <p14:tracePt t="54813" x="3036888" y="3779838"/>
          <p14:tracePt t="54833" x="3028950" y="3779838"/>
          <p14:tracePt t="54843" x="3013075" y="3779838"/>
          <p14:tracePt t="54863" x="2997200" y="3779838"/>
          <p14:tracePt t="54869" x="2973388" y="3779838"/>
          <p14:tracePt t="54879" x="2941638" y="3779838"/>
          <p14:tracePt t="54889" x="2933700" y="3779838"/>
          <p14:tracePt t="54895" x="2909888" y="3779838"/>
          <p14:tracePt t="54903" x="2886075" y="3779838"/>
          <p14:tracePt t="54910" x="2862263" y="3779838"/>
          <p14:tracePt t="54919" x="2806700" y="3779838"/>
          <p14:tracePt t="54929" x="2759075" y="3779838"/>
          <p14:tracePt t="54933" x="2733675" y="3779838"/>
          <p14:tracePt t="54943" x="2701925" y="3779838"/>
          <p14:tracePt t="54949" x="2686050" y="3779838"/>
          <p14:tracePt t="54960" x="2630488" y="3779838"/>
          <p14:tracePt t="54975" x="2622550" y="3779838"/>
          <p14:tracePt t="55091" x="2717800" y="3779838"/>
          <p14:tracePt t="55095" x="2806700" y="3779838"/>
          <p14:tracePt t="55105" x="2957513" y="3779838"/>
          <p14:tracePt t="55111" x="3028950" y="3779838"/>
          <p14:tracePt t="55121" x="3363913" y="3779838"/>
          <p14:tracePt t="55131" x="3675063" y="3779838"/>
          <p14:tracePt t="55135" x="4033838" y="3779838"/>
          <p14:tracePt t="55145" x="4400550" y="3779838"/>
          <p14:tracePt t="55151" x="4519613" y="3779838"/>
          <p14:tracePt t="55161" x="5054600" y="3779838"/>
          <p14:tracePt t="55171" x="5389563" y="3779838"/>
          <p14:tracePt t="55175" x="5635625" y="3779838"/>
          <p14:tracePt t="55185" x="5748338" y="3779838"/>
          <p14:tracePt t="55191" x="5795963" y="3779838"/>
          <p14:tracePt t="55201" x="5859463" y="3779838"/>
          <p14:tracePt t="55867" x="5851525" y="3779838"/>
          <p14:tracePt t="55877" x="5843588" y="3779838"/>
          <p14:tracePt t="55893" x="5835650" y="3779838"/>
          <p14:tracePt t="55903" x="5827713" y="3779838"/>
          <p14:tracePt t="55943" x="5811838" y="3779838"/>
          <p14:tracePt t="55977" x="5803900" y="3779838"/>
          <p14:tracePt t="56023" x="5795963" y="3787775"/>
          <p14:tracePt t="56281" x="5788025" y="3787775"/>
          <p14:tracePt t="56305" x="5788025" y="3763963"/>
          <p14:tracePt t="56315" x="5788025" y="3732213"/>
          <p14:tracePt t="56321" x="5788025" y="3700463"/>
          <p14:tracePt t="56331" x="5788025" y="3644900"/>
          <p14:tracePt t="56335" x="5788025" y="3629025"/>
          <p14:tracePt t="56345" x="5788025" y="3500438"/>
          <p14:tracePt t="56357" x="5788025" y="3429000"/>
          <p14:tracePt t="56361" x="5788025" y="3333750"/>
          <p14:tracePt t="56371" x="5788025" y="3244850"/>
          <p14:tracePt t="56377" x="5788025" y="3213100"/>
          <p14:tracePt t="56387" x="5788025" y="3070225"/>
          <p14:tracePt t="56397" x="5788025" y="2967038"/>
          <p14:tracePt t="56401" x="5788025" y="2894013"/>
          <p14:tracePt t="56411" x="5788025" y="2814638"/>
          <p14:tracePt t="56417" x="5788025" y="2806700"/>
          <p14:tracePt t="56427" x="5788025" y="2711450"/>
          <p14:tracePt t="56437" x="5788025" y="2695575"/>
          <p14:tracePt t="56441" x="5788025" y="2640013"/>
          <p14:tracePt t="56451" x="5788025" y="2632075"/>
          <p14:tracePt t="56461" x="5788025" y="2624138"/>
          <p14:tracePt t="56537" x="5780088" y="2624138"/>
          <p14:tracePt t="56547" x="5772150" y="2687638"/>
          <p14:tracePt t="56557" x="5764213" y="2727325"/>
          <p14:tracePt t="56563" x="5732463" y="2806700"/>
          <p14:tracePt t="56573" x="5708650" y="2886075"/>
          <p14:tracePt t="56579" x="5684838" y="2974975"/>
          <p14:tracePt t="56589" x="5651500" y="3070225"/>
          <p14:tracePt t="56595" x="5651500" y="3094038"/>
          <p14:tracePt t="56605" x="5627688" y="3262313"/>
          <p14:tracePt t="56615" x="5627688" y="3365500"/>
          <p14:tracePt t="56619" x="5603875" y="3484563"/>
          <p14:tracePt t="56629" x="5588000" y="3587750"/>
          <p14:tracePt t="56635" x="5588000" y="3621088"/>
          <p14:tracePt t="56645" x="5588000" y="3795713"/>
          <p14:tracePt t="56655" x="5588000" y="3898900"/>
          <p14:tracePt t="56660" x="5588000" y="4003675"/>
          <p14:tracePt t="56669" x="5588000" y="4098925"/>
          <p14:tracePt t="56675" x="5588000" y="4138613"/>
          <p14:tracePt t="56685" x="5588000" y="4322763"/>
          <p14:tracePt t="56695" x="5588000" y="4425950"/>
          <p14:tracePt t="56701" x="5595938" y="4521200"/>
          <p14:tracePt t="56711" x="5603875" y="4608513"/>
          <p14:tracePt t="56715" x="5627688" y="4633913"/>
          <p14:tracePt t="56725" x="5651500" y="4768850"/>
          <p14:tracePt t="56735" x="5667375" y="4800600"/>
          <p14:tracePt t="56741" x="5676900" y="4832350"/>
          <p14:tracePt t="56755" x="5676900" y="4856163"/>
          <p14:tracePt t="56765" x="5692775" y="4887913"/>
          <p14:tracePt t="56775" x="5700713" y="4919663"/>
          <p14:tracePt t="56781" x="5700713" y="4927600"/>
          <p14:tracePt t="56791" x="5700713" y="4935538"/>
          <p14:tracePt t="56795" x="5700713" y="4951413"/>
          <p14:tracePt t="56805" x="5700713" y="4959350"/>
          <p14:tracePt t="56867" x="5708650" y="4943475"/>
          <p14:tracePt t="56877" x="5716588" y="4911725"/>
          <p14:tracePt t="56887" x="5756275" y="4737100"/>
          <p14:tracePt t="56897" x="5795963" y="4529138"/>
          <p14:tracePt t="56901" x="5827713" y="4306888"/>
          <p14:tracePt t="56912" x="5883275" y="4011613"/>
          <p14:tracePt t="56917" x="5891213" y="3906838"/>
          <p14:tracePt t="56927" x="5930900" y="3452813"/>
          <p14:tracePt t="56937" x="5930900" y="3173413"/>
          <p14:tracePt t="56943" x="5930900" y="2990850"/>
          <p14:tracePt t="56953" x="5930900" y="2830513"/>
          <p14:tracePt t="56957" x="5930900" y="2767013"/>
          <p14:tracePt t="56967" x="5922963" y="2471738"/>
          <p14:tracePt t="56977" x="5922963" y="2360613"/>
          <p14:tracePt t="56983" x="5907088" y="2249488"/>
          <p14:tracePt t="56993" x="5875338" y="2184400"/>
          <p14:tracePt t="56997" x="5875338" y="2160588"/>
          <p14:tracePt t="57007" x="5875338" y="2089150"/>
          <p14:tracePt t="57017" x="5875338" y="2065338"/>
          <p14:tracePt t="57083" x="5867400" y="2065338"/>
          <p14:tracePt t="57089" x="5859463" y="2105025"/>
          <p14:tracePt t="57099" x="5851525" y="2152650"/>
          <p14:tracePt t="57103" x="5819775" y="2233613"/>
          <p14:tracePt t="57113" x="5803900" y="2305050"/>
          <p14:tracePt t="57119" x="5788025" y="2344738"/>
          <p14:tracePt t="57129" x="5772150" y="2551113"/>
          <p14:tracePt t="57139" x="5764213" y="2632075"/>
          <p14:tracePt t="57143" x="5740400" y="2774950"/>
          <p14:tracePt t="57153" x="5740400" y="2909888"/>
          <p14:tracePt t="57162" x="5740400" y="2990850"/>
          <p14:tracePt t="57171" x="5740400" y="3302000"/>
          <p14:tracePt t="57178" x="5740400" y="3444875"/>
          <p14:tracePt t="57187" x="5740400" y="3595688"/>
          <p14:tracePt t="57191" x="5748338" y="3660775"/>
          <p14:tracePt t="57201" x="5764213" y="3843338"/>
          <p14:tracePt t="57212" x="5780088" y="3948113"/>
          <p14:tracePt t="57217" x="5788025" y="4043363"/>
          <p14:tracePt t="57227" x="5788025" y="4114800"/>
          <p14:tracePt t="57231" x="5795963" y="4138613"/>
          <p14:tracePt t="57241" x="5803900" y="4186238"/>
          <p14:tracePt t="57251" x="5811838" y="4217988"/>
          <p14:tracePt t="57257" x="5811838" y="4225925"/>
          <p14:tracePt t="57267" x="5811838" y="4233863"/>
          <p14:tracePt t="57283" x="5811838" y="4249738"/>
          <p14:tracePt t="57293" x="5827713" y="4273550"/>
          <p14:tracePt t="57297" x="5851525" y="4306888"/>
          <p14:tracePt t="57307" x="5875338" y="4346575"/>
          <p14:tracePt t="57313" x="5907088" y="4386263"/>
          <p14:tracePt t="57323" x="5994400" y="4497388"/>
          <p14:tracePt t="57333" x="6075363" y="4568825"/>
          <p14:tracePt t="57337" x="6154738" y="4624388"/>
          <p14:tracePt t="57347" x="6265863" y="4673600"/>
          <p14:tracePt t="57353" x="6337300" y="4721225"/>
          <p14:tracePt t="57363" x="6497638" y="4800600"/>
          <p14:tracePt t="57373" x="6648450" y="4895850"/>
          <p14:tracePt t="57377" x="6792913" y="4976813"/>
          <p14:tracePt t="57389" x="6935788" y="5056188"/>
          <p14:tracePt t="57393" x="6983413" y="5072063"/>
          <p14:tracePt t="57403" x="7239000" y="5183188"/>
          <p14:tracePt t="57413" x="7326313" y="5214938"/>
          <p14:tracePt t="57419" x="7421563" y="5238750"/>
          <p14:tracePt t="57429" x="7502525" y="5286375"/>
          <p14:tracePt t="57433" x="7534275" y="5294313"/>
          <p14:tracePt t="57443" x="7645400" y="5335588"/>
          <p14:tracePt t="57453" x="7708900" y="5351463"/>
          <p14:tracePt t="57460" x="7772400" y="5391150"/>
          <p14:tracePt t="57469" x="7827963" y="5407025"/>
          <p14:tracePt t="57473" x="7851775" y="5407025"/>
          <p14:tracePt t="57483" x="7956550" y="5430838"/>
          <p14:tracePt t="57493" x="8004175" y="5438775"/>
          <p14:tracePt t="57499" x="8043863" y="5470525"/>
          <p14:tracePt t="57510" x="8067675" y="5470525"/>
          <p14:tracePt t="57519" x="8091488" y="5470525"/>
          <p14:tracePt t="57525" x="8107363" y="5470525"/>
          <p14:tracePt t="57535" x="8115300" y="5470525"/>
          <p14:tracePt t="57539" x="8131175" y="5470525"/>
          <p14:tracePt t="57549" x="8147050" y="5470525"/>
          <p14:tracePt t="57555" x="8154988" y="5470525"/>
          <p14:tracePt t="57565" x="8186738" y="5470525"/>
          <p14:tracePt t="57575" x="8218488" y="5470525"/>
          <p14:tracePt t="57579" x="8235950" y="5470525"/>
          <p14:tracePt t="57589" x="8243888" y="5470525"/>
          <p14:tracePt t="57595" x="8259763" y="5470525"/>
          <p14:tracePt t="57605" x="8283575" y="5462588"/>
          <p14:tracePt t="57615" x="8307388" y="5454650"/>
          <p14:tracePt t="57625" x="8315325" y="5446713"/>
          <p14:tracePt t="57635" x="8323263" y="5438775"/>
          <p14:tracePt t="57645" x="8339138" y="5430838"/>
          <p14:tracePt t="57665" x="8355013" y="5407025"/>
          <p14:tracePt t="57731" x="8362950" y="5399088"/>
          <p14:tracePt t="57741" x="8378825" y="5399088"/>
          <p14:tracePt t="57751" x="8410575" y="5399088"/>
          <p14:tracePt t="57757" x="8426450" y="5399088"/>
          <p14:tracePt t="57767" x="8442325" y="5399088"/>
          <p14:tracePt t="72847" x="8442325" y="5391150"/>
          <p14:tracePt t="72893" x="2901950" y="127000"/>
          <p14:tracePt t="72902" x="2989263" y="239713"/>
          <p14:tracePt t="72912" x="3252788" y="590550"/>
          <p14:tracePt t="72916" x="3324225" y="677863"/>
          <p14:tracePt t="72926" x="3611563" y="1044575"/>
          <p14:tracePt t="72932" x="3683000" y="1147763"/>
          <p14:tracePt t="72942" x="3914775" y="1427163"/>
          <p14:tracePt t="72953" x="4424363" y="2184400"/>
          <p14:tracePt t="72960" x="4543425" y="2344738"/>
          <p14:tracePt t="72969" x="5022850" y="3094038"/>
          <p14:tracePt t="72974" x="5102225" y="3205163"/>
          <p14:tracePt t="72983" x="5260975" y="3476625"/>
          <p14:tracePt t="72993" x="5540375" y="3930650"/>
          <p14:tracePt t="72999" x="5572125" y="3995738"/>
          <p14:tracePt t="73010" x="5684838" y="4225925"/>
          <p14:tracePt t="73013" x="5692775" y="4273550"/>
          <p14:tracePt t="73024" x="5700713" y="4362450"/>
          <p14:tracePt t="73033" x="5700713" y="4465638"/>
          <p14:tracePt t="73039" x="5700713" y="4489450"/>
          <p14:tracePt t="73049" x="5700713" y="4513263"/>
          <p14:tracePt t="73053" x="5700713" y="4521200"/>
          <p14:tracePt t="73063" x="5700713" y="4545013"/>
          <p14:tracePt t="73139" x="5700713" y="4537075"/>
          <p14:tracePt t="73145" x="5700713" y="4521200"/>
          <p14:tracePt t="73155" x="5700713" y="4497388"/>
          <p14:tracePt t="73159" x="5700713" y="4489450"/>
          <p14:tracePt t="73169" x="5692775" y="4433888"/>
          <p14:tracePt t="73176" x="5676900" y="4394200"/>
          <p14:tracePt t="73185" x="5659438" y="4346575"/>
          <p14:tracePt t="73195" x="5635625" y="4298950"/>
          <p14:tracePt t="73205" x="5635625" y="4291013"/>
          <p14:tracePt t="73211" x="5627688" y="4265613"/>
          <p14:tracePt t="73215" x="5619750" y="4257675"/>
          <p14:tracePt t="73225" x="5611813" y="4225925"/>
          <p14:tracePt t="73235" x="5580063" y="4162425"/>
          <p14:tracePt t="73241" x="5572125" y="4130675"/>
          <p14:tracePt t="73251" x="5556250" y="4035425"/>
          <p14:tracePt t="73255" x="5548313" y="4035425"/>
          <p14:tracePt t="73265" x="5548313" y="4027488"/>
          <p14:tracePt t="73275" x="5548313" y="3922713"/>
          <p14:tracePt t="73281" x="5548313" y="3867150"/>
          <p14:tracePt t="73291" x="5635625" y="3636963"/>
          <p14:tracePt t="73297" x="5643563" y="3532188"/>
          <p14:tracePt t="73307" x="5643563" y="3221038"/>
          <p14:tracePt t="73317" x="5564188" y="2566988"/>
          <p14:tracePt t="73321" x="5540375" y="2479675"/>
          <p14:tracePt t="73331" x="5405438" y="2081213"/>
          <p14:tracePt t="73337" x="5381625" y="2009775"/>
          <p14:tracePt t="73347" x="5341938" y="1890713"/>
          <p14:tracePt t="73357" x="5310188" y="1770063"/>
          <p14:tracePt t="73361" x="5300663" y="1754188"/>
          <p14:tracePt t="73371" x="5284788" y="1658938"/>
          <p14:tracePt t="73377" x="5276850" y="1627188"/>
          <p14:tracePt t="73387" x="5245100" y="1530350"/>
          <p14:tracePt t="73397" x="5213350" y="1450975"/>
          <p14:tracePt t="73401" x="5205413" y="1443038"/>
          <p14:tracePt t="73413" x="5173663" y="1403350"/>
          <p14:tracePt t="73417" x="5141913" y="1379538"/>
          <p14:tracePt t="73427" x="5110163" y="1347788"/>
          <p14:tracePt t="73437" x="5006975" y="1252538"/>
          <p14:tracePt t="73443" x="4983163" y="1236663"/>
          <p14:tracePt t="73453" x="4959350" y="1236663"/>
          <p14:tracePt t="73460" x="4951413" y="1236663"/>
          <p14:tracePt t="73469" x="4910138" y="1228725"/>
          <p14:tracePt t="73474" x="4902200" y="1228725"/>
          <p14:tracePt t="73483" x="4854575" y="1220788"/>
          <p14:tracePt t="73493" x="4767263" y="1220788"/>
          <p14:tracePt t="73499" x="4751388" y="1220788"/>
          <p14:tracePt t="73509" x="4608513" y="1220788"/>
          <p14:tracePt t="73513" x="4584700" y="1220788"/>
          <p14:tracePt t="73524" x="4471988" y="1220788"/>
          <p14:tracePt t="73535" x="4265613" y="1220788"/>
          <p14:tracePt t="73539" x="4233863" y="1220788"/>
          <p14:tracePt t="73549" x="4002088" y="1220788"/>
          <p14:tracePt t="73555" x="3938588" y="1220788"/>
          <p14:tracePt t="73565" x="3778250" y="1220788"/>
          <p14:tracePt t="73575" x="3484563" y="1220788"/>
          <p14:tracePt t="73579" x="3435350" y="1220788"/>
          <p14:tracePt t="73589" x="3189288" y="1220788"/>
          <p14:tracePt t="73595" x="3149600" y="1220788"/>
          <p14:tracePt t="73605" x="3044825" y="1220788"/>
          <p14:tracePt t="73615" x="2878138" y="1220788"/>
          <p14:tracePt t="73619" x="2846388" y="1220788"/>
          <p14:tracePt t="73629" x="2693988" y="1268413"/>
          <p14:tracePt t="73635" x="2638425" y="1292225"/>
          <p14:tracePt t="73645" x="2543175" y="1339850"/>
          <p14:tracePt t="73655" x="2392363" y="1403350"/>
          <p14:tracePt t="73661" x="2351088" y="1411288"/>
          <p14:tracePt t="73671" x="2216150" y="1474788"/>
          <p14:tracePt t="73677" x="2176463" y="1490663"/>
          <p14:tracePt t="73687" x="2057400" y="1563688"/>
          <p14:tracePt t="73691" x="2049463" y="1571625"/>
          <p14:tracePt t="73701" x="2025650" y="1595438"/>
          <p14:tracePt t="73711" x="1968500" y="1666875"/>
          <p14:tracePt t="73717" x="1960563" y="1666875"/>
          <p14:tracePt t="73727" x="1928813" y="1746250"/>
          <p14:tracePt t="73731" x="1889125" y="1785938"/>
          <p14:tracePt t="73741" x="1865313" y="1833563"/>
          <p14:tracePt t="73751" x="1801813" y="1930400"/>
          <p14:tracePt t="73757" x="1793875" y="1962150"/>
          <p14:tracePt t="73767" x="1762125" y="2089150"/>
          <p14:tracePt t="73774" x="1762125" y="2128838"/>
          <p14:tracePt t="73783" x="1738313" y="2192338"/>
          <p14:tracePt t="73793" x="1666875" y="2376488"/>
          <p14:tracePt t="73797" x="1666875" y="2400300"/>
          <p14:tracePt t="73807" x="1633538" y="2551113"/>
          <p14:tracePt t="73813" x="1633538" y="2576513"/>
          <p14:tracePt t="73824" x="1633538" y="2640013"/>
          <p14:tracePt t="73833" x="1633538" y="2687638"/>
          <p14:tracePt t="73837" x="1633538" y="2735263"/>
          <p14:tracePt t="73847" x="1593850" y="2870200"/>
          <p14:tracePt t="73853" x="1585913" y="2935288"/>
          <p14:tracePt t="73863" x="1562100" y="3038475"/>
          <p14:tracePt t="73874" x="1538288" y="3205163"/>
          <p14:tracePt t="73879" x="1530350" y="3236913"/>
          <p14:tracePt t="73889" x="1514475" y="3389313"/>
          <p14:tracePt t="73893" x="1514475" y="3413125"/>
          <p14:tracePt t="73903" x="1514475" y="3492500"/>
          <p14:tracePt t="73913" x="1514475" y="3660775"/>
          <p14:tracePt t="73919" x="1514475" y="3684588"/>
          <p14:tracePt t="73929" x="1546225" y="3867150"/>
          <p14:tracePt t="73933" x="1554163" y="3914775"/>
          <p14:tracePt t="73943" x="1593850" y="4027488"/>
          <p14:tracePt t="73953" x="1722438" y="4298950"/>
          <p14:tracePt t="73960" x="1722438" y="4346575"/>
          <p14:tracePt t="73969" x="1793875" y="4545013"/>
          <p14:tracePt t="73974" x="1809750" y="4592638"/>
          <p14:tracePt t="73983" x="1857375" y="4705350"/>
          <p14:tracePt t="73995" x="2000250" y="4951413"/>
          <p14:tracePt t="73999" x="2033588" y="5008563"/>
          <p14:tracePt t="74010" x="2216150" y="5207000"/>
          <p14:tracePt t="74015" x="2247900" y="5262563"/>
          <p14:tracePt t="74025" x="2319338" y="5359400"/>
          <p14:tracePt t="74035" x="2432050" y="5502275"/>
          <p14:tracePt t="74039" x="2447925" y="5534025"/>
          <p14:tracePt t="74049" x="2495550" y="5605463"/>
          <p14:tracePt t="74055" x="2511425" y="5621338"/>
          <p14:tracePt t="74065" x="2574925" y="5678488"/>
          <p14:tracePt t="74075" x="2686050" y="5797550"/>
          <p14:tracePt t="74079" x="2701925" y="5813425"/>
          <p14:tracePt t="74089" x="2790825" y="5884863"/>
          <p14:tracePt t="74095" x="2814638" y="5900738"/>
          <p14:tracePt t="74105" x="2854325" y="5924550"/>
          <p14:tracePt t="74115" x="3013075" y="6013450"/>
          <p14:tracePt t="74121" x="3068638" y="6029325"/>
          <p14:tracePt t="74131" x="3205163" y="6069013"/>
          <p14:tracePt t="74135" x="3252788" y="6108700"/>
          <p14:tracePt t="74145" x="3316288" y="6124575"/>
          <p14:tracePt t="74155" x="3532188" y="6164263"/>
          <p14:tracePt t="74161" x="3595688" y="6188075"/>
          <p14:tracePt t="74171" x="3875088" y="6227763"/>
          <p14:tracePt t="74175" x="3922713" y="6243638"/>
          <p14:tracePt t="74185" x="4073525" y="6251575"/>
          <p14:tracePt t="74195" x="4400550" y="6315075"/>
          <p14:tracePt t="74201" x="4471988" y="6315075"/>
          <p14:tracePt t="74211" x="4814888" y="6348413"/>
          <p14:tracePt t="74215" x="4894263" y="6348413"/>
          <p14:tracePt t="74227" x="5054600" y="6348413"/>
          <p14:tracePt t="74237" x="5413375" y="6348413"/>
          <p14:tracePt t="74241" x="5484813" y="6348413"/>
          <p14:tracePt t="74251" x="5819775" y="6348413"/>
          <p14:tracePt t="74257" x="5915025" y="6348413"/>
          <p14:tracePt t="74267" x="6107113" y="6323013"/>
          <p14:tracePt t="74277" x="6497638" y="6219825"/>
          <p14:tracePt t="74281" x="6545263" y="6211888"/>
          <p14:tracePt t="74291" x="6759575" y="6140450"/>
          <p14:tracePt t="74297" x="6824663" y="6132513"/>
          <p14:tracePt t="74307" x="6935788" y="6069013"/>
          <p14:tracePt t="74317" x="7118350" y="5964238"/>
          <p14:tracePt t="74321" x="7159625" y="5948363"/>
          <p14:tracePt t="74333" x="7326313" y="5837238"/>
          <p14:tracePt t="74337" x="7350125" y="5813425"/>
          <p14:tracePt t="74347" x="7453313" y="5710238"/>
          <p14:tracePt t="74357" x="7637463" y="5414963"/>
          <p14:tracePt t="74363" x="7677150" y="5343525"/>
          <p14:tracePt t="74369" x="7740650" y="5207000"/>
          <p14:tracePt t="74379" x="7780338" y="5056188"/>
          <p14:tracePt t="74389" x="7827963" y="4776788"/>
          <p14:tracePt t="74395" x="7835900" y="4697413"/>
          <p14:tracePt t="74405" x="7851775" y="4314825"/>
          <p14:tracePt t="74410" x="7869238" y="4210050"/>
          <p14:tracePt t="74419" x="7869238" y="3987800"/>
          <p14:tracePt t="74429" x="7869238" y="3468688"/>
          <p14:tracePt t="74435" x="7869238" y="3413125"/>
          <p14:tracePt t="74445" x="7820025" y="3070225"/>
          <p14:tracePt t="74451" x="7804150" y="2990850"/>
          <p14:tracePt t="74461" x="7756525" y="2798763"/>
          <p14:tracePt t="74471" x="7637463" y="2344738"/>
          <p14:tracePt t="74475" x="7613650" y="2289175"/>
          <p14:tracePt t="74485" x="7485063" y="2017713"/>
          <p14:tracePt t="74491" x="7453313" y="1954213"/>
          <p14:tracePt t="74501" x="7381875" y="1825625"/>
          <p14:tracePt t="74511" x="7262813" y="1619250"/>
          <p14:tracePt t="74515" x="7231063" y="1571625"/>
          <p14:tracePt t="74525" x="7078663" y="1355725"/>
          <p14:tracePt t="74531" x="7046913" y="1300163"/>
          <p14:tracePt t="74541" x="6943725" y="1171575"/>
          <p14:tracePt t="74551" x="6711950" y="957263"/>
          <p14:tracePt t="74555" x="6672263" y="909638"/>
          <p14:tracePt t="74567" x="6473825" y="741363"/>
          <p14:tracePt t="74571" x="6426200" y="709613"/>
          <p14:tracePt t="74581" x="6297613" y="669925"/>
          <p14:tracePt t="74591" x="6034088" y="614363"/>
          <p14:tracePt t="74597" x="5970588" y="590550"/>
          <p14:tracePt t="74607" x="5700713" y="574675"/>
          <p14:tracePt t="74611" x="5627688" y="574675"/>
          <p14:tracePt t="74621" x="5445125" y="574675"/>
          <p14:tracePt t="74631" x="4902200" y="574675"/>
          <p14:tracePt t="74637" x="4814888" y="574675"/>
          <p14:tracePt t="74647" x="4297363" y="574675"/>
          <p14:tracePt t="74653" x="4160838" y="574675"/>
          <p14:tracePt t="74663" x="3540125" y="558800"/>
          <p14:tracePt t="74667" x="3387725" y="558800"/>
          <p14:tracePt t="74677" x="3028950" y="558800"/>
          <p14:tracePt t="74689" x="2366963" y="558800"/>
          <p14:tracePt t="74693" x="2208213" y="558800"/>
          <p14:tracePt t="74703" x="1625600" y="558800"/>
          <p14:tracePt t="74709" x="1506538" y="558800"/>
          <p14:tracePt t="74718" x="1235075" y="558800"/>
          <p14:tracePt t="74728" x="781050" y="558800"/>
          <p14:tracePt t="74732" x="709613" y="558800"/>
          <p14:tracePt t="74742" x="414338" y="566738"/>
          <p14:tracePt t="74748" x="350838" y="582613"/>
          <p14:tracePt t="74758" x="239713" y="622300"/>
          <p14:tracePt t="74768" x="55563" y="733425"/>
          <p14:tracePt t="74773" x="7938" y="781050"/>
          <p14:tracePt t="74855" x="142875" y="2814638"/>
          <p14:tracePt t="74865" x="350838" y="3157538"/>
          <p14:tracePt t="74869" x="406400" y="3228975"/>
          <p14:tracePt t="74879" x="590550" y="3405188"/>
          <p14:tracePt t="74891" x="1108075" y="3843338"/>
          <p14:tracePt t="74895" x="1235075" y="3914775"/>
          <p14:tracePt t="74905" x="1738313" y="4210050"/>
          <p14:tracePt t="74911" x="1833563" y="4273550"/>
          <p14:tracePt t="74921" x="2081213" y="4394200"/>
          <p14:tracePt t="74931" x="2400300" y="4545013"/>
          <p14:tracePt t="74935" x="2463800" y="4568825"/>
          <p14:tracePt t="74945" x="2759075" y="4681538"/>
          <p14:tracePt t="74951" x="2822575" y="4705350"/>
          <p14:tracePt t="74961" x="3021013" y="4776788"/>
          <p14:tracePt t="74971" x="3411538" y="4872038"/>
          <p14:tracePt t="74976" x="3476625" y="4903788"/>
          <p14:tracePt t="74985" x="3738563" y="4967288"/>
          <p14:tracePt t="74991" x="3786188" y="4976813"/>
          <p14:tracePt t="75001" x="3906838" y="5000625"/>
          <p14:tracePt t="75011" x="4160838" y="5048250"/>
          <p14:tracePt t="75015" x="4225925" y="5056188"/>
          <p14:tracePt t="75027" x="4456113" y="5072063"/>
          <p14:tracePt t="75031" x="4503738" y="5072063"/>
          <p14:tracePt t="75041" x="4624388" y="5072063"/>
          <p14:tracePt t="75051" x="4783138" y="5072063"/>
          <p14:tracePt t="75057" x="4814888" y="5072063"/>
          <p14:tracePt t="75067" x="4933950" y="5072063"/>
          <p14:tracePt t="75071" x="4967288" y="5072063"/>
          <p14:tracePt t="75081" x="5038725" y="5072063"/>
          <p14:tracePt t="75091" x="5102225" y="5048250"/>
          <p14:tracePt t="75097" x="5126038" y="5048250"/>
          <p14:tracePt t="75107" x="5181600" y="5024438"/>
          <p14:tracePt t="75111" x="5189538" y="5016500"/>
          <p14:tracePt t="75121" x="5213350" y="5008563"/>
          <p14:tracePt t="75137" x="5221288" y="5000625"/>
          <p14:tracePt t="75163" x="5221288" y="4984750"/>
          <p14:tracePt t="75187" x="5221288" y="4976813"/>
          <p14:tracePt t="75203" x="5221288" y="4967288"/>
          <p14:tracePt t="75213" x="5221288" y="4943475"/>
          <p14:tracePt t="75223" x="5221288" y="4935538"/>
          <p14:tracePt t="75227" x="5221288" y="4919663"/>
          <p14:tracePt t="75237" x="5221288" y="4911725"/>
          <p14:tracePt t="75243" x="5221288" y="4895850"/>
          <p14:tracePt t="75253" x="5221288" y="4879975"/>
          <p14:tracePt t="75259" x="5221288" y="4872038"/>
          <p14:tracePt t="75269" x="5221288" y="4856163"/>
          <p14:tracePt t="75274" x="5221288" y="4848225"/>
          <p14:tracePt t="75329" x="5221288" y="4840288"/>
          <p14:tracePt t="75333" x="5213350" y="4832350"/>
          <p14:tracePt t="75445" x="5205413" y="4832350"/>
          <p14:tracePt t="75449" x="5189538" y="4832350"/>
          <p14:tracePt t="75465" x="5165725" y="4840288"/>
          <p14:tracePt t="75469" x="5157788" y="4856163"/>
          <p14:tracePt t="75476" x="5141913" y="4856163"/>
          <p14:tracePt t="75485" x="5110163" y="4872038"/>
          <p14:tracePt t="75495" x="5078413" y="4879975"/>
          <p14:tracePt t="75501" x="5054600" y="4879975"/>
          <p14:tracePt t="75511" x="4975225" y="4879975"/>
          <p14:tracePt t="75515" x="4959350" y="4887913"/>
          <p14:tracePt t="75526" x="4886325" y="4911725"/>
          <p14:tracePt t="75535" x="4751388" y="4951413"/>
          <p14:tracePt t="75541" x="4711700" y="4959350"/>
          <p14:tracePt t="75551" x="4584700" y="4967288"/>
          <p14:tracePt t="75555" x="4543425" y="4976813"/>
          <p14:tracePt t="75565" x="4424363" y="4976813"/>
          <p14:tracePt t="75576" x="4265613" y="4992688"/>
          <p14:tracePt t="75581" x="4233863" y="4992688"/>
          <p14:tracePt t="75591" x="4089400" y="5000625"/>
          <p14:tracePt t="75595" x="4057650" y="5008563"/>
          <p14:tracePt t="75607" x="3978275" y="5024438"/>
          <p14:tracePt t="75617" x="3843338" y="5024438"/>
          <p14:tracePt t="75631" x="3786188" y="5040313"/>
          <p14:tracePt t="75641" x="3778250" y="5040313"/>
          <p14:tracePt t="75647" x="3762375" y="5056188"/>
          <p14:tracePt t="75657" x="3730625" y="5056188"/>
          <p14:tracePt t="75671" x="3714750" y="5064125"/>
          <p14:tracePt t="75681" x="3706813" y="5064125"/>
          <p14:tracePt t="75707" x="3698875" y="5064125"/>
          <p14:tracePt t="75711" x="3690938" y="5064125"/>
          <p14:tracePt t="75767" x="3675063" y="5064125"/>
          <p14:tracePt t="75777" x="3667125" y="5064125"/>
          <p14:tracePt t="75783" x="3659188" y="5064125"/>
          <p14:tracePt t="75793" x="3651250" y="5064125"/>
          <p14:tracePt t="75797" x="3635375" y="5064125"/>
          <p14:tracePt t="75807" x="3619500" y="5064125"/>
          <p14:tracePt t="75817" x="3571875" y="5064125"/>
          <p14:tracePt t="75827" x="3548063" y="5064125"/>
          <p14:tracePt t="75833" x="3524250" y="5064125"/>
          <p14:tracePt t="75843" x="3492500" y="5064125"/>
          <p14:tracePt t="75849" x="3467100" y="5064125"/>
          <p14:tracePt t="75859" x="3411538" y="5064125"/>
          <p14:tracePt t="75863" x="3387725" y="5064125"/>
          <p14:tracePt t="75874" x="3300413" y="5064125"/>
          <p14:tracePt t="75879" x="3284538" y="5064125"/>
          <p14:tracePt t="75891" x="3236913" y="5064125"/>
          <p14:tracePt t="75899" x="3100388" y="5032375"/>
          <p14:tracePt t="75903" x="3084513" y="5024438"/>
          <p14:tracePt t="75913" x="3021013" y="5024438"/>
          <p14:tracePt t="75919" x="3013075" y="5016500"/>
          <p14:tracePt t="75929" x="2989263" y="5016500"/>
          <p14:tracePt t="75939" x="2973388" y="5000625"/>
          <p14:tracePt t="75969" x="2965450" y="4992688"/>
          <p14:tracePt t="75995" x="2949575" y="4959350"/>
          <p14:tracePt t="76005" x="2941638" y="4935538"/>
          <p14:tracePt t="76015" x="2933700" y="4903788"/>
          <p14:tracePt t="76019" x="2925763" y="4872038"/>
          <p14:tracePt t="76026" x="2917825" y="4864100"/>
          <p14:tracePt t="76035" x="2894013" y="4808538"/>
          <p14:tracePt t="76039" x="2894013" y="4792663"/>
          <p14:tracePt t="76049" x="2878138" y="4729163"/>
          <p14:tracePt t="76059" x="2854325" y="4657725"/>
          <p14:tracePt t="76065" x="2838450" y="4616450"/>
          <p14:tracePt t="76076" x="2814638" y="4537075"/>
          <p14:tracePt t="76081" x="2814638" y="4513263"/>
          <p14:tracePt t="76091" x="2767013" y="4433888"/>
          <p14:tracePt t="76101" x="2741613" y="4265613"/>
          <p14:tracePt t="76105" x="2725738" y="4225925"/>
          <p14:tracePt t="76115" x="2701925" y="4059238"/>
          <p14:tracePt t="76121" x="2693988" y="4027488"/>
          <p14:tracePt t="76131" x="2693988" y="3948113"/>
          <p14:tracePt t="76141" x="2638425" y="3771900"/>
          <p14:tracePt t="76145" x="2638425" y="3740150"/>
          <p14:tracePt t="76155" x="2606675" y="3587750"/>
          <p14:tracePt t="76161" x="2590800" y="3540125"/>
          <p14:tracePt t="76171" x="2590800" y="3452813"/>
          <p14:tracePt t="76181" x="2566988" y="3333750"/>
          <p14:tracePt t="76187" x="2551113" y="3309938"/>
          <p14:tracePt t="76197" x="2543175" y="3262313"/>
          <p14:tracePt t="76207" x="2543175" y="3244850"/>
          <p14:tracePt t="76211" x="2527300" y="3213100"/>
          <p14:tracePt t="76221" x="2503488" y="3173413"/>
          <p14:tracePt t="76227" x="2503488" y="3141663"/>
          <p14:tracePt t="76237" x="2479675" y="3094038"/>
          <p14:tracePt t="76241" x="2471738" y="3062288"/>
          <p14:tracePt t="76251" x="2471738" y="3046413"/>
          <p14:tracePt t="76261" x="2447925" y="2982913"/>
          <p14:tracePt t="76277" x="2447925" y="2959100"/>
          <p14:tracePt t="76297" x="2439988" y="2943225"/>
          <p14:tracePt t="76303" x="2439988" y="2935288"/>
          <p14:tracePt t="76323" x="2439988" y="2909888"/>
          <p14:tracePt t="76363" x="2439988" y="2901950"/>
          <p14:tracePt t="76373" x="2424113" y="2870200"/>
          <p14:tracePt t="76383" x="2424113" y="2854325"/>
          <p14:tracePt t="76387" x="2424113" y="2838450"/>
          <p14:tracePt t="76397" x="2424113" y="2774950"/>
          <p14:tracePt t="76403" x="2424113" y="2767013"/>
          <p14:tracePt t="76413" x="2408238" y="2735263"/>
          <p14:tracePt t="76423" x="2392363" y="2671763"/>
          <p14:tracePt t="76429" x="2392363" y="2655888"/>
          <p14:tracePt t="76439" x="2374900" y="2576513"/>
          <p14:tracePt t="76443" x="2374900" y="2566988"/>
          <p14:tracePt t="76453" x="2374900" y="2527300"/>
          <p14:tracePt t="76463" x="2366963" y="2495550"/>
          <p14:tracePt t="76469" x="2359025" y="2471738"/>
          <p14:tracePt t="76479" x="2359025" y="2376488"/>
          <p14:tracePt t="76483" x="2359025" y="2344738"/>
          <p14:tracePt t="76493" x="2359025" y="2305050"/>
          <p14:tracePt t="76503" x="2359025" y="2208213"/>
          <p14:tracePt t="76509" x="2359025" y="2176463"/>
          <p14:tracePt t="76519" x="2359025" y="2073275"/>
          <p14:tracePt t="76525" x="2359025" y="2065338"/>
          <p14:tracePt t="76535" x="2359025" y="2017713"/>
          <p14:tracePt t="76545" x="2359025" y="1954213"/>
          <p14:tracePt t="76549" x="2359025" y="1930400"/>
          <p14:tracePt t="76559" x="2359025" y="1865313"/>
          <p14:tracePt t="76565" x="2359025" y="1849438"/>
          <p14:tracePt t="76575" x="2359025" y="1833563"/>
          <p14:tracePt t="76585" x="2359025" y="1809750"/>
          <p14:tracePt t="76589" x="2359025" y="1801813"/>
          <p14:tracePt t="76599" x="2359025" y="1785938"/>
          <p14:tracePt t="76605" x="2359025" y="1778000"/>
          <p14:tracePt t="76615" x="2359025" y="1770063"/>
          <p14:tracePt t="76625" x="2359025" y="1754188"/>
          <p14:tracePt t="76651" x="2359025" y="1746250"/>
          <p14:tracePt t="76665" x="2366963" y="1738313"/>
          <p14:tracePt t="76681" x="2366963" y="1722438"/>
          <p14:tracePt t="76695" x="2374900" y="1714500"/>
          <p14:tracePt t="76721" x="2384425" y="1706563"/>
          <p14:tracePt t="76735" x="2392363" y="1698625"/>
          <p14:tracePt t="76745" x="2392363" y="1690688"/>
          <p14:tracePt t="76767" x="2400300" y="1682750"/>
          <p14:tracePt t="76801" x="2416175" y="1674813"/>
          <p14:tracePt t="76807" x="2432050" y="1658938"/>
          <p14:tracePt t="76821" x="2439988" y="1658938"/>
          <p14:tracePt t="76831" x="2463800" y="1651000"/>
          <p14:tracePt t="76847" x="2471738" y="1643063"/>
          <p14:tracePt t="76857" x="2479675" y="1635125"/>
          <p14:tracePt t="76867" x="2487613" y="1627188"/>
          <p14:tracePt t="76873" x="2495550" y="1627188"/>
          <p14:tracePt t="76883" x="2495550" y="1619250"/>
          <p14:tracePt t="76893" x="2503488" y="1603375"/>
          <p14:tracePt t="76897" x="2511425" y="1595438"/>
          <p14:tracePt t="76907" x="2519363" y="1587500"/>
          <p14:tracePt t="76913" x="2543175" y="1587500"/>
          <p14:tracePt t="76924" x="2590800" y="1571625"/>
          <p14:tracePt t="76929" x="2590800" y="1563688"/>
          <p14:tracePt t="76939" x="2646363" y="1555750"/>
          <p14:tracePt t="76943" x="2654300" y="1555750"/>
          <p14:tracePt t="76953" x="2701925" y="1547813"/>
          <p14:tracePt t="76963" x="2838450" y="1522413"/>
          <p14:tracePt t="76969" x="2862263" y="1522413"/>
          <p14:tracePt t="76979" x="2957513" y="1522413"/>
          <p14:tracePt t="76985" x="2989263" y="1522413"/>
          <p14:tracePt t="76995" x="3092450" y="1522413"/>
          <p14:tracePt t="77005" x="3387725" y="1522413"/>
          <p14:tracePt t="77009" x="3459163" y="1522413"/>
          <p14:tracePt t="77019" x="3867150" y="1522413"/>
          <p14:tracePt t="77025" x="3994150" y="1530350"/>
          <p14:tracePt t="77035" x="4273550" y="1555750"/>
          <p14:tracePt t="77045" x="4806950" y="1643063"/>
          <p14:tracePt t="77049" x="4894263" y="1666875"/>
          <p14:tracePt t="77059" x="5173663" y="1714500"/>
          <p14:tracePt t="77065" x="5237163" y="1722438"/>
          <p14:tracePt t="77076" x="5357813" y="1746250"/>
          <p14:tracePt t="77085" x="5524500" y="1770063"/>
          <p14:tracePt t="77089" x="5564188" y="1778000"/>
          <p14:tracePt t="77101" x="5684838" y="1801813"/>
          <p14:tracePt t="77105" x="5708650" y="1801813"/>
          <p14:tracePt t="77115" x="5740400" y="1825625"/>
          <p14:tracePt t="77126" x="5803900" y="1841500"/>
          <p14:tracePt t="77131" x="5811838" y="1857375"/>
          <p14:tracePt t="77141" x="5851525" y="1890713"/>
          <p14:tracePt t="77151" x="5859463" y="1898650"/>
          <p14:tracePt t="77157" x="5883275" y="1914525"/>
          <p14:tracePt t="77161" x="5899150" y="1946275"/>
          <p14:tracePt t="77171" x="5922963" y="1970088"/>
          <p14:tracePt t="77181" x="5970588" y="2049463"/>
          <p14:tracePt t="77187" x="5986463" y="2073275"/>
          <p14:tracePt t="77197" x="6051550" y="2192338"/>
          <p14:tracePt t="77201" x="6059488" y="2233613"/>
          <p14:tracePt t="77213" x="6122988" y="2312988"/>
          <p14:tracePt t="77223" x="6210300" y="2455863"/>
          <p14:tracePt t="77227" x="6226175" y="2479675"/>
          <p14:tracePt t="77237" x="6329363" y="2647950"/>
          <p14:tracePt t="77243" x="6345238" y="2671763"/>
          <p14:tracePt t="77253" x="6384925" y="2759075"/>
          <p14:tracePt t="77263" x="6457950" y="2935288"/>
          <p14:tracePt t="77267" x="6465888" y="2982913"/>
          <p14:tracePt t="77277" x="6553200" y="3189288"/>
          <p14:tracePt t="77283" x="6561138" y="3213100"/>
          <p14:tracePt t="77293" x="6577013" y="3333750"/>
          <p14:tracePt t="77303" x="6640513" y="3636963"/>
          <p14:tracePt t="77307" x="6664325" y="3724275"/>
          <p14:tracePt t="77317" x="6743700" y="4098925"/>
          <p14:tracePt t="77323" x="6759575" y="4178300"/>
          <p14:tracePt t="77333" x="6784975" y="4346575"/>
          <p14:tracePt t="77343" x="6880225" y="4760913"/>
          <p14:tracePt t="77349" x="6896100" y="4824413"/>
          <p14:tracePt t="77359" x="6951663" y="5048250"/>
          <p14:tracePt t="77363" x="6959600" y="5095875"/>
          <p14:tracePt t="77373" x="6983413" y="5199063"/>
          <p14:tracePt t="77383" x="7023100" y="5351463"/>
          <p14:tracePt t="77389" x="7023100" y="5383213"/>
          <p14:tracePt t="77399" x="7031038" y="5478463"/>
          <p14:tracePt t="77403" x="7046913" y="5502275"/>
          <p14:tracePt t="77413" x="7046913" y="5534025"/>
          <p14:tracePt t="77423" x="7046913" y="5581650"/>
          <p14:tracePt t="77429" x="7046913" y="5613400"/>
          <p14:tracePt t="77440" x="7046913" y="5653088"/>
          <p14:tracePt t="77445" x="7046913" y="5670550"/>
          <p14:tracePt t="77455" x="7046913" y="5694363"/>
          <p14:tracePt t="77465" x="7046913" y="5718175"/>
          <p14:tracePt t="77469" x="7046913" y="5726113"/>
          <p14:tracePt t="77479" x="7046913" y="5749925"/>
          <p14:tracePt t="77505" x="7046913" y="5765800"/>
          <p14:tracePt t="77519" x="7046913" y="5773738"/>
          <p14:tracePt t="77525" x="7046913" y="5781675"/>
          <p14:tracePt t="77540" x="7046913" y="5789613"/>
          <p14:tracePt t="77651" x="7046913" y="5773738"/>
          <p14:tracePt t="77661" x="7046913" y="5765800"/>
          <p14:tracePt t="77671" x="7046913" y="5757863"/>
          <p14:tracePt t="77681" x="7046913" y="5734050"/>
          <p14:tracePt t="77691" x="7046913" y="5726113"/>
          <p14:tracePt t="77823" x="7046913" y="5718175"/>
          <p14:tracePt t="77909" x="7038975" y="5702300"/>
          <p14:tracePt t="77923" x="7031038" y="5678488"/>
          <p14:tracePt t="77953" x="7007225" y="5662613"/>
          <p14:tracePt t="77983" x="6999288" y="5653088"/>
          <p14:tracePt t="77999" x="6991350" y="5645150"/>
          <p14:tracePt t="78009" x="6983413" y="5637213"/>
          <p14:tracePt t="78019" x="6967538" y="5613400"/>
          <p14:tracePt t="78029" x="6959600" y="5613400"/>
          <p14:tracePt t="78039" x="6959600" y="5605463"/>
          <p14:tracePt t="78045" x="6951663" y="5597525"/>
          <p14:tracePt t="78055" x="6935788" y="5581650"/>
          <p14:tracePt t="78059" x="6927850" y="5573713"/>
          <p14:tracePt t="78069" x="6880225" y="5534025"/>
          <p14:tracePt t="78076" x="6872288" y="5526088"/>
          <p14:tracePt t="78085" x="6840538" y="5502275"/>
          <p14:tracePt t="78090" x="6832600" y="5494338"/>
          <p14:tracePt t="78099" x="6792913" y="5462588"/>
          <p14:tracePt t="78109" x="6719888" y="5414963"/>
          <p14:tracePt t="78115" x="6704013" y="5391150"/>
          <p14:tracePt t="78126" x="6632575" y="5343525"/>
          <p14:tracePt t="78129" x="6608763" y="5327650"/>
          <p14:tracePt t="78141" x="6561138" y="5294313"/>
          <p14:tracePt t="78151" x="6489700" y="5222875"/>
          <p14:tracePt t="78155" x="6450013" y="5199063"/>
          <p14:tracePt t="78165" x="6369050" y="5151438"/>
          <p14:tracePt t="78171" x="6337300" y="5111750"/>
          <p14:tracePt t="78181" x="6273800" y="5064125"/>
          <p14:tracePt t="78191" x="6122988" y="4959350"/>
          <p14:tracePt t="78195" x="6099175" y="4927600"/>
          <p14:tracePt t="78205" x="5899150" y="4745038"/>
          <p14:tracePt t="78211" x="5859463" y="4697413"/>
          <p14:tracePt t="78221" x="5708650" y="4568825"/>
          <p14:tracePt t="78231" x="5300663" y="4202113"/>
          <p14:tracePt t="78235" x="5213350" y="4146550"/>
          <p14:tracePt t="78247" x="4822825" y="3843338"/>
          <p14:tracePt t="78251" x="4743450" y="3779838"/>
          <p14:tracePt t="78261" x="4503738" y="3613150"/>
          <p14:tracePt t="78271" x="4017963" y="3252788"/>
          <p14:tracePt t="78277" x="3946525" y="3205163"/>
          <p14:tracePt t="78287" x="3690938" y="3046413"/>
          <p14:tracePt t="78292" x="3643313" y="3014663"/>
          <p14:tracePt t="78301" x="3516313" y="2943225"/>
          <p14:tracePt t="78311" x="3355975" y="2782888"/>
          <p14:tracePt t="78317" x="3332163" y="2759075"/>
          <p14:tracePt t="78327" x="3236913" y="2671763"/>
          <p14:tracePt t="78331" x="3228975" y="2647950"/>
          <p14:tracePt t="78341" x="3189288" y="2600325"/>
          <p14:tracePt t="78351" x="3125788" y="2503488"/>
          <p14:tracePt t="78357" x="3117850" y="2487613"/>
          <p14:tracePt t="78367" x="3060700" y="2432050"/>
          <p14:tracePt t="78373" x="3036888" y="2400300"/>
          <p14:tracePt t="78383" x="3013075" y="2352675"/>
          <p14:tracePt t="78393" x="2949575" y="2257425"/>
          <p14:tracePt t="78397" x="2941638" y="2241550"/>
          <p14:tracePt t="78407" x="2886075" y="2184400"/>
          <p14:tracePt t="78413" x="2878138" y="2176463"/>
          <p14:tracePt t="78423" x="2846388" y="2144713"/>
          <p14:tracePt t="78433" x="2790825" y="2073275"/>
          <p14:tracePt t="78437" x="2759075" y="2049463"/>
          <p14:tracePt t="78447" x="2701925" y="1978025"/>
          <p14:tracePt t="78453" x="2686050" y="1954213"/>
          <p14:tracePt t="78463" x="2654300" y="1906588"/>
          <p14:tracePt t="78473" x="2622550" y="1825625"/>
          <p14:tracePt t="78477" x="2606675" y="1809750"/>
          <p14:tracePt t="78490" x="2566988" y="1730375"/>
          <p14:tracePt t="78499" x="2566988" y="1714500"/>
          <p14:tracePt t="78503" x="2559050" y="1706563"/>
          <p14:tracePt t="78513" x="2543175" y="1666875"/>
          <p14:tracePt t="78519" x="2535238" y="1651000"/>
          <p14:tracePt t="78529" x="2519363" y="1627188"/>
          <p14:tracePt t="78533" x="2495550" y="1587500"/>
          <p14:tracePt t="78543" x="2495550" y="1571625"/>
          <p14:tracePt t="78555" x="2416175" y="1498600"/>
          <p14:tracePt t="78565" x="2392363" y="1474788"/>
          <p14:tracePt t="78569" x="2384425" y="1466850"/>
          <p14:tracePt t="78576" x="2374900" y="1458913"/>
          <p14:tracePt t="78585" x="2351088" y="1427163"/>
          <p14:tracePt t="78685" x="2366963" y="1427163"/>
          <p14:tracePt t="78691" x="2374900" y="1427163"/>
          <p14:tracePt t="78695" x="2392363" y="1427163"/>
          <p14:tracePt t="78705" x="2455863" y="1427163"/>
          <p14:tracePt t="78711" x="2479675" y="1427163"/>
          <p14:tracePt t="78721" x="2527300" y="1427163"/>
          <p14:tracePt t="78731" x="2662238" y="1427163"/>
          <p14:tracePt t="78737" x="2693988" y="1427163"/>
          <p14:tracePt t="78747" x="2814638" y="1427163"/>
          <p14:tracePt t="78751" x="2854325" y="1427163"/>
          <p14:tracePt t="78761" x="3021013" y="1427163"/>
          <p14:tracePt t="78771" x="3443288" y="1427163"/>
          <p14:tracePt t="78777" x="3548063" y="1427163"/>
          <p14:tracePt t="78787" x="4065588" y="1427163"/>
          <p14:tracePt t="78791" x="4176713" y="1427163"/>
          <p14:tracePt t="78801" x="4535488" y="1427163"/>
          <p14:tracePt t="78811" x="5086350" y="1427163"/>
          <p14:tracePt t="78817" x="5173663" y="1427163"/>
          <p14:tracePt t="78827" x="5508625" y="1427163"/>
          <p14:tracePt t="78833" x="5572125" y="1427163"/>
          <p14:tracePt t="78843" x="5700713" y="1427163"/>
          <p14:tracePt t="78853" x="5851525" y="1427163"/>
          <p14:tracePt t="78857" x="5867400" y="1427163"/>
          <p14:tracePt t="78893" x="5875338" y="1427163"/>
          <p14:tracePt t="78907" x="5899150" y="1435100"/>
          <p14:tracePt t="78913" x="5907088" y="1450975"/>
          <p14:tracePt t="78923" x="5922963" y="1498600"/>
          <p14:tracePt t="78933" x="5946775" y="1547813"/>
          <p14:tracePt t="78937" x="5962650" y="1587500"/>
          <p14:tracePt t="78949" x="6010275" y="1651000"/>
          <p14:tracePt t="78953" x="6026150" y="1690688"/>
          <p14:tracePt t="78963" x="6043613" y="1738313"/>
          <p14:tracePt t="78973" x="6146800" y="1930400"/>
          <p14:tracePt t="78979" x="6154738" y="1962150"/>
          <p14:tracePt t="78990" x="6218238" y="2097088"/>
          <p14:tracePt t="78993" x="6226175" y="2120900"/>
          <p14:tracePt t="79003" x="6249988" y="2233613"/>
          <p14:tracePt t="79013" x="6321425" y="2495550"/>
          <p14:tracePt t="79019" x="6337300" y="2559050"/>
          <p14:tracePt t="79029" x="6418263" y="2862263"/>
          <p14:tracePt t="79033" x="6450013" y="2943225"/>
          <p14:tracePt t="79043" x="6489700" y="3133725"/>
          <p14:tracePt t="79055" x="6624638" y="3676650"/>
          <p14:tracePt t="79059" x="6640513" y="3756025"/>
          <p14:tracePt t="79069" x="6751638" y="4194175"/>
          <p14:tracePt t="79076" x="6769100" y="4291013"/>
          <p14:tracePt t="79085" x="6824663" y="4633913"/>
          <p14:tracePt t="79091" x="6832600" y="4705350"/>
          <p14:tracePt t="79101" x="6856413" y="4856163"/>
          <p14:tracePt t="79111" x="6935788" y="5119688"/>
          <p14:tracePt t="79115" x="6959600" y="5183188"/>
          <p14:tracePt t="79126" x="7031038" y="5407025"/>
          <p14:tracePt t="79131" x="7046913" y="5462588"/>
          <p14:tracePt t="79141" x="7094538" y="5549900"/>
          <p14:tracePt t="79151" x="7159625" y="5662613"/>
          <p14:tracePt t="79155" x="7175500" y="5686425"/>
          <p14:tracePt t="79165" x="7215188" y="5718175"/>
          <p14:tracePt t="79171" x="7223125" y="5741988"/>
          <p14:tracePt t="79181" x="7239000" y="5757863"/>
          <p14:tracePt t="79192" x="7270750" y="5781675"/>
          <p14:tracePt t="79197" x="7278688" y="5789613"/>
          <p14:tracePt t="79207" x="7318375" y="5821363"/>
          <p14:tracePt t="79211" x="7326313" y="5829300"/>
          <p14:tracePt t="79221" x="7358063" y="5845175"/>
          <p14:tracePt t="79231" x="7429500" y="5916613"/>
          <p14:tracePt t="79237" x="7469188" y="5948363"/>
          <p14:tracePt t="79247" x="7597775" y="6045200"/>
          <p14:tracePt t="79251" x="7637463" y="6076950"/>
          <p14:tracePt t="79261" x="7764463" y="6180138"/>
          <p14:tracePt t="79271" x="8020050" y="6419850"/>
          <p14:tracePt t="79277" x="8075613" y="6467475"/>
          <p14:tracePt t="79287" x="8307388" y="6707188"/>
          <p14:tracePt t="79293" x="8362950" y="6762750"/>
          <p14:tracePt t="79559" x="8642350" y="6818313"/>
          <p14:tracePt t="79569" x="8642350" y="6723063"/>
          <p14:tracePt t="79575" x="8642350" y="6707188"/>
          <p14:tracePt t="79585" x="8642350" y="6665913"/>
          <p14:tracePt t="79595" x="8642350" y="6602413"/>
          <p14:tracePt t="79599" x="8642350" y="6570663"/>
          <p14:tracePt t="79609" x="8642350" y="6523038"/>
          <p14:tracePt t="79615" x="8642350" y="6491288"/>
          <p14:tracePt t="79625" x="8642350" y="6467475"/>
          <p14:tracePt t="79635" x="8642350" y="6403975"/>
          <p14:tracePt t="79641" x="8642350" y="6396038"/>
          <p14:tracePt t="79651" x="8642350" y="6330950"/>
          <p14:tracePt t="79655" x="8642350" y="6323013"/>
          <p14:tracePt t="79665" x="8634413" y="6283325"/>
          <p14:tracePt t="79695" x="8634413" y="6267450"/>
          <p14:tracePt t="79721" x="8626475" y="6259513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17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Classificação das Memórias ROM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600" dirty="0"/>
              <a:t>A programação é realizada na </a:t>
            </a:r>
            <a:r>
              <a:rPr lang="pt-BR" sz="3600" dirty="0">
                <a:solidFill>
                  <a:srgbClr val="FF0000"/>
                </a:solidFill>
              </a:rPr>
              <a:t>fabricação</a:t>
            </a:r>
            <a:r>
              <a:rPr lang="pt-BR" sz="3600" dirty="0"/>
              <a:t>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36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600" dirty="0"/>
              <a:t>Conexão de </a:t>
            </a:r>
            <a:r>
              <a:rPr lang="pt-BR" sz="3600" dirty="0">
                <a:solidFill>
                  <a:srgbClr val="FF0000"/>
                </a:solidFill>
              </a:rPr>
              <a:t>terminais</a:t>
            </a:r>
            <a:r>
              <a:rPr lang="pt-BR" sz="3600" dirty="0"/>
              <a:t> de </a:t>
            </a:r>
            <a:r>
              <a:rPr lang="pt-BR" sz="3600" dirty="0">
                <a:solidFill>
                  <a:srgbClr val="FF0000"/>
                </a:solidFill>
              </a:rPr>
              <a:t>transistores</a:t>
            </a:r>
            <a:r>
              <a:rPr lang="pt-BR" sz="3600" dirty="0"/>
              <a:t> usando uma </a:t>
            </a:r>
            <a:r>
              <a:rPr lang="pt-BR" sz="3600" dirty="0">
                <a:solidFill>
                  <a:srgbClr val="FF0000"/>
                </a:solidFill>
              </a:rPr>
              <a:t>máscara</a:t>
            </a:r>
            <a:r>
              <a:rPr lang="pt-BR" sz="3600" dirty="0"/>
              <a:t> definida pelo </a:t>
            </a:r>
            <a:r>
              <a:rPr lang="pt-BR" sz="3600" dirty="0">
                <a:solidFill>
                  <a:srgbClr val="FF0000"/>
                </a:solidFill>
              </a:rPr>
              <a:t>cliente</a:t>
            </a:r>
            <a:r>
              <a:rPr lang="pt-BR" sz="3600" dirty="0"/>
              <a:t>. 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36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600" dirty="0"/>
              <a:t>O custo </a:t>
            </a:r>
            <a:r>
              <a:rPr lang="pt-BR" sz="3600" dirty="0">
                <a:solidFill>
                  <a:srgbClr val="FF0000"/>
                </a:solidFill>
              </a:rPr>
              <a:t>final</a:t>
            </a:r>
            <a:r>
              <a:rPr lang="pt-BR" sz="3600" dirty="0"/>
              <a:t> somente é </a:t>
            </a:r>
            <a:r>
              <a:rPr lang="pt-BR" sz="3600" dirty="0">
                <a:solidFill>
                  <a:srgbClr val="FF0000"/>
                </a:solidFill>
              </a:rPr>
              <a:t>baixo</a:t>
            </a:r>
            <a:r>
              <a:rPr lang="pt-BR" sz="3600" dirty="0"/>
              <a:t> para produção em </a:t>
            </a:r>
            <a:r>
              <a:rPr lang="pt-BR" sz="3600" dirty="0">
                <a:solidFill>
                  <a:srgbClr val="FF0000"/>
                </a:solidFill>
              </a:rPr>
              <a:t>larga</a:t>
            </a:r>
            <a:r>
              <a:rPr lang="pt-BR" sz="3600" dirty="0"/>
              <a:t> </a:t>
            </a:r>
            <a:r>
              <a:rPr lang="pt-BR" sz="3600" dirty="0">
                <a:solidFill>
                  <a:srgbClr val="FF0000"/>
                </a:solidFill>
              </a:rPr>
              <a:t>escala</a:t>
            </a:r>
            <a:r>
              <a:rPr lang="pt-BR" sz="3600" dirty="0"/>
              <a:t>, mas a </a:t>
            </a:r>
            <a:r>
              <a:rPr lang="pt-BR" sz="3600" dirty="0">
                <a:solidFill>
                  <a:srgbClr val="FF0000"/>
                </a:solidFill>
              </a:rPr>
              <a:t>flexibilidade</a:t>
            </a:r>
            <a:r>
              <a:rPr lang="pt-BR" sz="3600" dirty="0"/>
              <a:t> é </a:t>
            </a:r>
            <a:r>
              <a:rPr lang="pt-BR" sz="3600" dirty="0">
                <a:solidFill>
                  <a:srgbClr val="FF0000"/>
                </a:solidFill>
              </a:rPr>
              <a:t>nula</a:t>
            </a:r>
            <a:r>
              <a:rPr lang="pt-BR" sz="3600" dirty="0"/>
              <a:t>.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ROM Por Máscara</a:t>
            </a:r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E1553600-4059-4C7B-8E96-C33F1FDF31F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45456690"/>
      </p:ext>
    </p:extLst>
  </p:cSld>
  <p:clrMapOvr>
    <a:masterClrMapping/>
  </p:clrMapOvr>
  <p:transition advTm="44590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18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Classificação das Memórias ROM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4000" dirty="0"/>
              <a:t>Fabricada </a:t>
            </a:r>
            <a:r>
              <a:rPr lang="pt-BR" sz="4000" dirty="0">
                <a:solidFill>
                  <a:srgbClr val="FF0000"/>
                </a:solidFill>
              </a:rPr>
              <a:t>sem</a:t>
            </a:r>
            <a:r>
              <a:rPr lang="pt-BR" sz="4000" dirty="0"/>
              <a:t> </a:t>
            </a:r>
            <a:r>
              <a:rPr lang="pt-BR" sz="4000" dirty="0">
                <a:solidFill>
                  <a:srgbClr val="FF0000"/>
                </a:solidFill>
              </a:rPr>
              <a:t>gravação</a:t>
            </a:r>
            <a:r>
              <a:rPr lang="pt-BR" sz="4000" dirty="0"/>
              <a:t>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40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4000" dirty="0"/>
              <a:t>Gravação é </a:t>
            </a:r>
            <a:r>
              <a:rPr lang="pt-BR" sz="4000" dirty="0">
                <a:solidFill>
                  <a:srgbClr val="FF0000"/>
                </a:solidFill>
              </a:rPr>
              <a:t>realizada</a:t>
            </a:r>
            <a:r>
              <a:rPr lang="pt-BR" sz="4000" dirty="0"/>
              <a:t> uma </a:t>
            </a:r>
            <a:r>
              <a:rPr lang="pt-BR" sz="4000" dirty="0">
                <a:solidFill>
                  <a:srgbClr val="FF0000"/>
                </a:solidFill>
              </a:rPr>
              <a:t>única</a:t>
            </a:r>
            <a:r>
              <a:rPr lang="pt-BR" sz="4000" dirty="0"/>
              <a:t> </a:t>
            </a:r>
            <a:r>
              <a:rPr lang="pt-BR" sz="4000" dirty="0">
                <a:solidFill>
                  <a:srgbClr val="FF0000"/>
                </a:solidFill>
              </a:rPr>
              <a:t>vez</a:t>
            </a:r>
            <a:r>
              <a:rPr lang="pt-BR" sz="4000" dirty="0"/>
              <a:t> pelo usuário usando um </a:t>
            </a:r>
            <a:r>
              <a:rPr lang="pt-BR" sz="4000" dirty="0">
                <a:solidFill>
                  <a:srgbClr val="FF0000"/>
                </a:solidFill>
              </a:rPr>
              <a:t>gravador</a:t>
            </a:r>
            <a:r>
              <a:rPr lang="pt-BR" sz="4000" dirty="0"/>
              <a:t>. 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40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4000" dirty="0"/>
              <a:t>As conexões são </a:t>
            </a:r>
            <a:r>
              <a:rPr lang="pt-BR" sz="4000" dirty="0">
                <a:solidFill>
                  <a:srgbClr val="FF0000"/>
                </a:solidFill>
              </a:rPr>
              <a:t>efetuadas</a:t>
            </a:r>
            <a:r>
              <a:rPr lang="pt-BR" sz="4000" dirty="0"/>
              <a:t> por </a:t>
            </a:r>
            <a:r>
              <a:rPr lang="pt-BR" sz="4000" dirty="0" err="1">
                <a:solidFill>
                  <a:srgbClr val="FF0000"/>
                </a:solidFill>
              </a:rPr>
              <a:t>microfusíveis</a:t>
            </a:r>
            <a:r>
              <a:rPr lang="pt-BR" sz="4000" dirty="0"/>
              <a:t> que são </a:t>
            </a:r>
            <a:r>
              <a:rPr lang="pt-BR" sz="4000" dirty="0">
                <a:solidFill>
                  <a:srgbClr val="FF0000"/>
                </a:solidFill>
              </a:rPr>
              <a:t>queimados</a:t>
            </a:r>
            <a:r>
              <a:rPr lang="pt-BR" sz="4000" dirty="0"/>
              <a:t> para se programar um nível </a:t>
            </a:r>
            <a:r>
              <a:rPr lang="pt-BR" sz="4000" dirty="0">
                <a:solidFill>
                  <a:srgbClr val="FF0000"/>
                </a:solidFill>
              </a:rPr>
              <a:t>baixo</a:t>
            </a:r>
            <a:r>
              <a:rPr lang="pt-BR" sz="4000" dirty="0"/>
              <a:t>.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PROM (</a:t>
            </a:r>
            <a:r>
              <a:rPr lang="pt-BR" sz="1600" b="1" i="1" dirty="0" err="1">
                <a:latin typeface="Tahoma" pitchFamily="34" charset="0"/>
              </a:rPr>
              <a:t>Programmable</a:t>
            </a:r>
            <a:r>
              <a:rPr lang="pt-BR" sz="1600" b="1" i="1" dirty="0">
                <a:latin typeface="Tahoma" pitchFamily="34" charset="0"/>
              </a:rPr>
              <a:t> ROM)</a:t>
            </a:r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457843F7-C647-4299-BC08-F3CF44A52A5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68796871"/>
      </p:ext>
    </p:extLst>
  </p:cSld>
  <p:clrMapOvr>
    <a:masterClrMapping/>
  </p:clrMapOvr>
  <p:transition advTm="29269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19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Classificação das Memórias ROM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600" dirty="0"/>
              <a:t>Permite a </a:t>
            </a:r>
            <a:r>
              <a:rPr lang="pt-BR" sz="3600" dirty="0">
                <a:solidFill>
                  <a:srgbClr val="FF0000"/>
                </a:solidFill>
              </a:rPr>
              <a:t>regravação</a:t>
            </a:r>
            <a:r>
              <a:rPr lang="pt-BR" sz="3600" dirty="0"/>
              <a:t> pelo usuário após a </a:t>
            </a:r>
            <a:r>
              <a:rPr lang="pt-BR" sz="3600" dirty="0">
                <a:solidFill>
                  <a:srgbClr val="FF0000"/>
                </a:solidFill>
              </a:rPr>
              <a:t>memória</a:t>
            </a:r>
            <a:r>
              <a:rPr lang="pt-BR" sz="3600" dirty="0"/>
              <a:t> ser </a:t>
            </a:r>
            <a:r>
              <a:rPr lang="pt-BR" sz="3600" dirty="0">
                <a:solidFill>
                  <a:srgbClr val="FF0000"/>
                </a:solidFill>
              </a:rPr>
              <a:t>apagada</a:t>
            </a:r>
            <a:r>
              <a:rPr lang="pt-BR" sz="3600" dirty="0"/>
              <a:t> por </a:t>
            </a:r>
            <a:r>
              <a:rPr lang="pt-BR" sz="3600" dirty="0">
                <a:solidFill>
                  <a:srgbClr val="FF0000"/>
                </a:solidFill>
              </a:rPr>
              <a:t>radiação</a:t>
            </a:r>
            <a:r>
              <a:rPr lang="pt-BR" sz="3600" dirty="0"/>
              <a:t> </a:t>
            </a:r>
            <a:r>
              <a:rPr lang="pt-BR" sz="3600" dirty="0">
                <a:solidFill>
                  <a:srgbClr val="FF0000"/>
                </a:solidFill>
              </a:rPr>
              <a:t>ultravioleta</a:t>
            </a:r>
            <a:r>
              <a:rPr lang="pt-BR" sz="3600" dirty="0"/>
              <a:t>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36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600" dirty="0"/>
              <a:t>Possui alta </a:t>
            </a:r>
            <a:r>
              <a:rPr lang="pt-BR" sz="3600" dirty="0">
                <a:solidFill>
                  <a:srgbClr val="FF0000"/>
                </a:solidFill>
              </a:rPr>
              <a:t>densidade</a:t>
            </a:r>
            <a:r>
              <a:rPr lang="pt-BR" sz="3600" dirty="0"/>
              <a:t> como as ROM anteriores, porém tem maior </a:t>
            </a:r>
            <a:r>
              <a:rPr lang="pt-BR" sz="3600" dirty="0">
                <a:solidFill>
                  <a:srgbClr val="FF0000"/>
                </a:solidFill>
              </a:rPr>
              <a:t>flexibilidade</a:t>
            </a:r>
            <a:r>
              <a:rPr lang="pt-BR" sz="3600" dirty="0"/>
              <a:t>. 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36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600" dirty="0"/>
              <a:t>A </a:t>
            </a:r>
            <a:r>
              <a:rPr lang="pt-BR" sz="3600" dirty="0">
                <a:solidFill>
                  <a:srgbClr val="FF0000"/>
                </a:solidFill>
              </a:rPr>
              <a:t>regravação</a:t>
            </a:r>
            <a:r>
              <a:rPr lang="pt-BR" sz="3600" dirty="0"/>
              <a:t> é geralmente </a:t>
            </a:r>
            <a:r>
              <a:rPr lang="pt-BR" sz="3600" dirty="0">
                <a:solidFill>
                  <a:srgbClr val="FF0000"/>
                </a:solidFill>
              </a:rPr>
              <a:t>realizada</a:t>
            </a:r>
            <a:r>
              <a:rPr lang="pt-BR" sz="3600" dirty="0"/>
              <a:t> somente </a:t>
            </a:r>
            <a:r>
              <a:rPr lang="pt-BR" sz="3600" dirty="0">
                <a:solidFill>
                  <a:srgbClr val="FF0000"/>
                </a:solidFill>
              </a:rPr>
              <a:t>durante</a:t>
            </a:r>
            <a:r>
              <a:rPr lang="pt-BR" sz="3600" dirty="0"/>
              <a:t> as </a:t>
            </a:r>
            <a:r>
              <a:rPr lang="pt-BR" sz="3600" dirty="0">
                <a:solidFill>
                  <a:srgbClr val="FF0000"/>
                </a:solidFill>
              </a:rPr>
              <a:t>etapas</a:t>
            </a:r>
            <a:r>
              <a:rPr lang="pt-BR" sz="3600" dirty="0"/>
              <a:t> de </a:t>
            </a:r>
            <a:r>
              <a:rPr lang="pt-BR" sz="3600" dirty="0">
                <a:solidFill>
                  <a:srgbClr val="FF0000"/>
                </a:solidFill>
              </a:rPr>
              <a:t>projeto</a:t>
            </a:r>
            <a:r>
              <a:rPr lang="pt-BR" sz="3600" dirty="0"/>
              <a:t>.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EPROM (</a:t>
            </a:r>
            <a:r>
              <a:rPr lang="pt-BR" sz="1600" b="1" i="1" dirty="0" err="1">
                <a:latin typeface="Tahoma" pitchFamily="34" charset="0"/>
              </a:rPr>
              <a:t>Erasable</a:t>
            </a:r>
            <a:r>
              <a:rPr lang="pt-BR" sz="1600" b="1" i="1" dirty="0">
                <a:latin typeface="Tahoma" pitchFamily="34" charset="0"/>
              </a:rPr>
              <a:t> PROM)</a:t>
            </a:r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A35842C8-6539-424A-97F3-7574EA999F2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68874392"/>
      </p:ext>
    </p:extLst>
  </p:cSld>
  <p:clrMapOvr>
    <a:masterClrMapping/>
  </p:clrMapOvr>
  <p:transition advTm="45655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2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600" dirty="0"/>
              <a:t>Dispositivos que </a:t>
            </a:r>
            <a:r>
              <a:rPr lang="pt-BR" sz="2600" dirty="0">
                <a:solidFill>
                  <a:srgbClr val="FF0000"/>
                </a:solidFill>
              </a:rPr>
              <a:t>armazenam</a:t>
            </a:r>
            <a:r>
              <a:rPr lang="pt-BR" sz="2600" dirty="0"/>
              <a:t> informações.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26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600" dirty="0"/>
              <a:t>Essas informações serão </a:t>
            </a:r>
            <a:r>
              <a:rPr lang="pt-BR" sz="2600" dirty="0">
                <a:solidFill>
                  <a:srgbClr val="FF0000"/>
                </a:solidFill>
              </a:rPr>
              <a:t>codificadas</a:t>
            </a:r>
            <a:r>
              <a:rPr lang="pt-BR" sz="2600" dirty="0"/>
              <a:t> digitalmente e podem representar </a:t>
            </a:r>
            <a:r>
              <a:rPr lang="pt-BR" sz="2600" dirty="0">
                <a:solidFill>
                  <a:srgbClr val="FF0000"/>
                </a:solidFill>
              </a:rPr>
              <a:t>números</a:t>
            </a:r>
            <a:r>
              <a:rPr lang="pt-BR" sz="2600" dirty="0"/>
              <a:t>, </a:t>
            </a:r>
            <a:r>
              <a:rPr lang="pt-BR" sz="2600" dirty="0">
                <a:solidFill>
                  <a:srgbClr val="FF0000"/>
                </a:solidFill>
              </a:rPr>
              <a:t>letras</a:t>
            </a:r>
            <a:r>
              <a:rPr lang="pt-BR" sz="2600" dirty="0"/>
              <a:t>, </a:t>
            </a:r>
            <a:r>
              <a:rPr lang="pt-BR" sz="2600" dirty="0">
                <a:solidFill>
                  <a:srgbClr val="FF0000"/>
                </a:solidFill>
              </a:rPr>
              <a:t>caracteres</a:t>
            </a:r>
            <a:r>
              <a:rPr lang="pt-BR" sz="2600" dirty="0"/>
              <a:t> quaisquer, comandos de </a:t>
            </a:r>
            <a:r>
              <a:rPr lang="pt-BR" sz="2600" dirty="0">
                <a:solidFill>
                  <a:srgbClr val="FF0000"/>
                </a:solidFill>
              </a:rPr>
              <a:t>operação</a:t>
            </a:r>
            <a:r>
              <a:rPr lang="pt-BR" sz="2600" dirty="0"/>
              <a:t>, </a:t>
            </a:r>
            <a:r>
              <a:rPr lang="pt-BR" sz="2600" dirty="0">
                <a:solidFill>
                  <a:srgbClr val="FF0000"/>
                </a:solidFill>
              </a:rPr>
              <a:t>endereços</a:t>
            </a:r>
            <a:r>
              <a:rPr lang="pt-BR" sz="2600" dirty="0"/>
              <a:t> ou ainda qualquer </a:t>
            </a:r>
            <a:r>
              <a:rPr lang="pt-BR" sz="2600" dirty="0">
                <a:solidFill>
                  <a:srgbClr val="FF0000"/>
                </a:solidFill>
              </a:rPr>
              <a:t>outro</a:t>
            </a:r>
            <a:r>
              <a:rPr lang="pt-BR" sz="2600" dirty="0"/>
              <a:t> tipo de </a:t>
            </a:r>
            <a:r>
              <a:rPr lang="pt-BR" sz="2600" dirty="0">
                <a:solidFill>
                  <a:srgbClr val="FF0000"/>
                </a:solidFill>
              </a:rPr>
              <a:t>dado</a:t>
            </a:r>
            <a:r>
              <a:rPr lang="pt-BR" sz="2600" dirty="0"/>
              <a:t>. 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26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600" dirty="0"/>
              <a:t>Aplicação: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2600" dirty="0"/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600" dirty="0"/>
              <a:t>Computadores e periféricos.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600" dirty="0"/>
              <a:t>Execução de funções de circuitos </a:t>
            </a:r>
            <a:r>
              <a:rPr lang="pt-BR" sz="2600" dirty="0" err="1"/>
              <a:t>combinacionais</a:t>
            </a:r>
            <a:endParaRPr lang="pt-BR" sz="2600" dirty="0"/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600" dirty="0"/>
              <a:t>Auxílio de contadores comuns e conversores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600" dirty="0"/>
              <a:t>Gerar forma de ondas de diversas maneiras de modo mais simples, etc.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Definições (I)</a:t>
            </a:r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CB4B07B9-704E-4FFB-80E3-9A3F2D05922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80426108"/>
      </p:ext>
    </p:extLst>
  </p:cSld>
  <p:clrMapOvr>
    <a:masterClrMapping/>
  </p:clrMapOvr>
  <p:transition advTm="41971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20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Classificação das Memórias ROM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EPROM (</a:t>
            </a:r>
            <a:r>
              <a:rPr lang="pt-BR" sz="1600" b="1" i="1" dirty="0" err="1">
                <a:latin typeface="Tahoma" pitchFamily="34" charset="0"/>
              </a:rPr>
              <a:t>Erasable</a:t>
            </a:r>
            <a:r>
              <a:rPr lang="pt-BR" sz="1600" b="1" i="1" dirty="0">
                <a:latin typeface="Tahoma" pitchFamily="34" charset="0"/>
              </a:rPr>
              <a:t> PROM)</a:t>
            </a:r>
          </a:p>
        </p:txBody>
      </p:sp>
      <p:pic>
        <p:nvPicPr>
          <p:cNvPr id="1028" name="Picture 4" descr="Resultado de imagem para eprom">
            <a:extLst>
              <a:ext uri="{FF2B5EF4-FFF2-40B4-BE49-F238E27FC236}">
                <a16:creationId xmlns:a16="http://schemas.microsoft.com/office/drawing/2014/main" id="{70150855-08EA-458D-ADF1-4F10878F7C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8624" y="3448124"/>
            <a:ext cx="5429250" cy="33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Resultado de imagem para eprom">
            <a:extLst>
              <a:ext uri="{FF2B5EF4-FFF2-40B4-BE49-F238E27FC236}">
                <a16:creationId xmlns:a16="http://schemas.microsoft.com/office/drawing/2014/main" id="{3C33BB09-58C7-444A-8071-14C6B9C18A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722" y="930337"/>
            <a:ext cx="542925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E2FE8F01-3F0E-438E-A3DB-4BA9FA55BB2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75205105"/>
      </p:ext>
    </p:extLst>
  </p:cSld>
  <p:clrMapOvr>
    <a:masterClrMapping/>
  </p:clrMapOvr>
  <p:transition advTm="30396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750" x="8626475" y="6235700"/>
          <p14:tracePt t="4764" x="3508375" y="1603375"/>
          <p14:tracePt t="4769" x="3443288" y="1587500"/>
          <p14:tracePt t="4778" x="3324225" y="1571625"/>
          <p14:tracePt t="4788" x="3260725" y="1571625"/>
          <p14:tracePt t="4794" x="3228975" y="1571625"/>
          <p14:tracePt t="4804" x="3205163" y="1571625"/>
          <p14:tracePt t="4810" x="3197225" y="1571625"/>
          <p14:tracePt t="4840" x="3189288" y="1571625"/>
          <p14:tracePt t="4851" x="3181350" y="1579563"/>
          <p14:tracePt t="4860" x="3173413" y="1603375"/>
          <p14:tracePt t="4870" x="3149600" y="1627188"/>
          <p14:tracePt t="4876" x="3141663" y="1643063"/>
          <p14:tracePt t="4886" x="3117850" y="1674813"/>
          <p14:tracePt t="4890" x="3109913" y="1682750"/>
          <p14:tracePt t="4901" x="3044825" y="1730375"/>
          <p14:tracePt t="4906" x="3036888" y="1746250"/>
          <p14:tracePt t="4917" x="2949575" y="1793875"/>
          <p14:tracePt t="4926" x="2901950" y="1841500"/>
          <p14:tracePt t="4932" x="2886075" y="1857375"/>
          <p14:tracePt t="4942" x="2782888" y="1938338"/>
          <p14:tracePt t="4946" x="2751138" y="1946275"/>
          <p14:tracePt t="4956" x="2670175" y="2017713"/>
          <p14:tracePt t="4967" x="2614613" y="2057400"/>
          <p14:tracePt t="4972" x="2598738" y="2073275"/>
          <p14:tracePt t="4983" x="2566988" y="2120900"/>
          <p14:tracePt t="4986" x="2559050" y="2128838"/>
          <p14:tracePt t="4996" x="2551113" y="2136775"/>
          <p14:tracePt t="5006" x="2551113" y="2144713"/>
          <p14:tracePt t="5017" x="2543175" y="2152650"/>
          <p14:tracePt t="5042" x="2543175" y="2160588"/>
          <p14:tracePt t="5058" x="2535238" y="2168525"/>
          <p14:tracePt t="5158" x="2519363" y="2184400"/>
          <p14:tracePt t="5178" x="2519363" y="2192338"/>
          <p14:tracePt t="5188" x="2503488" y="2192338"/>
          <p14:tracePt t="5198" x="2487613" y="2192338"/>
          <p14:tracePt t="5208" x="2471738" y="2192338"/>
          <p14:tracePt t="5214" x="2463800" y="2200275"/>
          <p14:tracePt t="5224" x="2463800" y="2208213"/>
          <p14:tracePt t="5228" x="2455863" y="2216150"/>
          <p14:tracePt t="5238" x="2447925" y="2224088"/>
          <p14:tracePt t="5248" x="2439988" y="2224088"/>
          <p14:tracePt t="5264" x="2439988" y="2241550"/>
          <p14:tracePt t="5270" x="2432050" y="2249488"/>
          <p14:tracePt t="5280" x="2432050" y="2265363"/>
          <p14:tracePt t="5290" x="2424113" y="2265363"/>
          <p14:tracePt t="5301" x="2416175" y="2273300"/>
          <p14:tracePt t="5304" x="2408238" y="2281238"/>
          <p14:tracePt t="5320" x="2400300" y="2289175"/>
          <p14:tracePt t="5330" x="2400300" y="2305050"/>
          <p14:tracePt t="5344" x="2400300" y="2320925"/>
          <p14:tracePt t="5354" x="2400300" y="2344738"/>
          <p14:tracePt t="5364" x="2400300" y="2368550"/>
          <p14:tracePt t="5374" x="2400300" y="2376488"/>
          <p14:tracePt t="5386" x="2400300" y="2400300"/>
          <p14:tracePt t="5401" x="2400300" y="2432050"/>
          <p14:tracePt t="5410" x="2408238" y="2439988"/>
          <p14:tracePt t="5420" x="2416175" y="2447925"/>
          <p14:tracePt t="5426" x="2424113" y="2447925"/>
          <p14:tracePt t="5430" x="2432050" y="2455863"/>
          <p14:tracePt t="5440" x="2439988" y="2471738"/>
          <p14:tracePt t="5450" x="2447925" y="2479675"/>
          <p14:tracePt t="5460" x="2471738" y="2503488"/>
          <p14:tracePt t="5470" x="2479675" y="2503488"/>
          <p14:tracePt t="5480" x="2495550" y="2511425"/>
          <p14:tracePt t="5522" x="2503488" y="2511425"/>
          <p14:tracePt t="5533" x="2511425" y="2511425"/>
          <p14:tracePt t="5536" x="2519363" y="2511425"/>
          <p14:tracePt t="5546" x="2551113" y="2511425"/>
          <p14:tracePt t="5562" x="2590800" y="2511425"/>
          <p14:tracePt t="5572" x="2638425" y="2511425"/>
          <p14:tracePt t="5576" x="2654300" y="2511425"/>
          <p14:tracePt t="5586" x="2686050" y="2511425"/>
          <p14:tracePt t="5592" x="2701925" y="2511425"/>
          <p14:tracePt t="5602" x="2733675" y="2511425"/>
          <p14:tracePt t="5612" x="2767013" y="2511425"/>
          <p14:tracePt t="5618" x="2774950" y="2511425"/>
          <p14:tracePt t="5628" x="2798763" y="2511425"/>
          <p14:tracePt t="5632" x="2806700" y="2511425"/>
          <p14:tracePt t="5642" x="2830513" y="2519363"/>
          <p14:tracePt t="5652" x="2854325" y="2519363"/>
          <p14:tracePt t="5658" x="2870200" y="2519363"/>
          <p14:tracePt t="5668" x="2941638" y="2519363"/>
          <p14:tracePt t="5672" x="2949575" y="2519363"/>
          <p14:tracePt t="5682" x="2997200" y="2519363"/>
          <p14:tracePt t="5692" x="3021013" y="2519363"/>
          <p14:tracePt t="5698" x="3028950" y="2519363"/>
          <p14:tracePt t="5708" x="3076575" y="2519363"/>
          <p14:tracePt t="5712" x="3092450" y="2519363"/>
          <p14:tracePt t="5724" x="3125788" y="2519363"/>
          <p14:tracePt t="5734" x="3149600" y="2519363"/>
          <p14:tracePt t="5738" x="3157538" y="2519363"/>
          <p14:tracePt t="5748" x="3181350" y="2519363"/>
          <p14:tracePt t="5754" x="3189288" y="2519363"/>
          <p14:tracePt t="5764" x="3197225" y="2519363"/>
          <p14:tracePt t="5774" x="3213100" y="2519363"/>
          <p14:tracePt t="5788" x="3228975" y="2519363"/>
          <p14:tracePt t="5794" x="3236913" y="2519363"/>
          <p14:tracePt t="5804" x="3268663" y="2519363"/>
          <p14:tracePt t="5834" x="3276600" y="2503488"/>
          <p14:tracePt t="5844" x="3292475" y="2495550"/>
          <p14:tracePt t="5854" x="3300413" y="2487613"/>
          <p14:tracePt t="5860" x="3308350" y="2479675"/>
          <p14:tracePt t="5870" x="3316288" y="2471738"/>
          <p14:tracePt t="5874" x="3316288" y="2455863"/>
          <p14:tracePt t="5884" x="3332163" y="2424113"/>
          <p14:tracePt t="5894" x="3340100" y="2408238"/>
          <p14:tracePt t="5900" x="3340100" y="2400300"/>
          <p14:tracePt t="5910" x="3348038" y="2360613"/>
          <p14:tracePt t="5914" x="3355975" y="2352675"/>
          <p14:tracePt t="5924" x="3355975" y="2328863"/>
          <p14:tracePt t="5934" x="3355975" y="2320925"/>
          <p14:tracePt t="5940" x="3355975" y="2297113"/>
          <p14:tracePt t="5950" x="3355975" y="2249488"/>
          <p14:tracePt t="5956" x="3355975" y="2241550"/>
          <p14:tracePt t="5966" x="3355975" y="2208213"/>
          <p14:tracePt t="5976" x="3348038" y="2176463"/>
          <p14:tracePt t="5980" x="3348038" y="2152650"/>
          <p14:tracePt t="5990" x="3324225" y="2128838"/>
          <p14:tracePt t="5996" x="3316288" y="2112963"/>
          <p14:tracePt t="6006" x="3292475" y="2073275"/>
          <p14:tracePt t="6016" x="3276600" y="2049463"/>
          <p14:tracePt t="6030" x="3268663" y="2041525"/>
          <p14:tracePt t="6036" x="3260725" y="2025650"/>
          <p14:tracePt t="6046" x="3244850" y="2001838"/>
          <p14:tracePt t="6056" x="3244850" y="1993900"/>
          <p14:tracePt t="6066" x="3228975" y="1978025"/>
          <p14:tracePt t="6076" x="3221038" y="1962150"/>
          <p14:tracePt t="6218" x="3213100" y="1962150"/>
          <p14:tracePt t="6248" x="3205163" y="1946275"/>
          <p14:tracePt t="6530" x="3197225" y="1946275"/>
          <p14:tracePt t="6540" x="3189288" y="1946275"/>
          <p14:tracePt t="6546" x="3189288" y="1954213"/>
          <p14:tracePt t="6556" x="3165475" y="1954213"/>
          <p14:tracePt t="6560" x="3157538" y="1954213"/>
          <p14:tracePt t="6570" x="3141663" y="1970088"/>
          <p14:tracePt t="6586" x="3133725" y="1970088"/>
          <p14:tracePt t="6596" x="3125788" y="1970088"/>
          <p14:tracePt t="6600" x="3117850" y="1978025"/>
          <p14:tracePt t="6610" x="3109913" y="1978025"/>
          <p14:tracePt t="6620" x="3100388" y="1978025"/>
          <p14:tracePt t="6636" x="3084513" y="1978025"/>
          <p14:tracePt t="6642" x="3076575" y="1978025"/>
          <p14:tracePt t="6652" x="3044825" y="1978025"/>
          <p14:tracePt t="6662" x="3021013" y="1985963"/>
          <p14:tracePt t="6672" x="3005138" y="2001838"/>
          <p14:tracePt t="6683" x="2997200" y="2001838"/>
          <p14:tracePt t="6692" x="2981325" y="2009775"/>
          <p14:tracePt t="6702" x="2965450" y="2025650"/>
          <p14:tracePt t="6717" x="2949575" y="2025650"/>
          <p14:tracePt t="6722" x="2941638" y="2025650"/>
          <p14:tracePt t="6733" x="2933700" y="2033588"/>
          <p14:tracePt t="6752" x="2925763" y="2033588"/>
          <p14:tracePt t="6758" x="2917825" y="2041525"/>
          <p14:tracePt t="6778" x="2909888" y="2041525"/>
          <p14:tracePt t="6798" x="2894013" y="2041525"/>
          <p14:tracePt t="6802" x="2886075" y="2041525"/>
          <p14:tracePt t="6812" x="2862263" y="2049463"/>
          <p14:tracePt t="6822" x="2854325" y="2049463"/>
          <p14:tracePt t="6828" x="2854325" y="2065338"/>
          <p14:tracePt t="6842" x="2846388" y="2065338"/>
          <p14:tracePt t="6852" x="2830513" y="2073275"/>
          <p14:tracePt t="6894" x="2806700" y="2073275"/>
          <p14:tracePt t="6908" x="2798763" y="2073275"/>
          <p14:tracePt t="6918" x="2790825" y="2073275"/>
          <p14:tracePt t="6928" x="2782888" y="2073275"/>
          <p14:tracePt t="6948" x="2767013" y="2073275"/>
          <p14:tracePt t="6958" x="2759075" y="2081213"/>
          <p14:tracePt t="6969" x="2759075" y="2089150"/>
          <p14:tracePt t="6978" x="2751138" y="2089150"/>
          <p14:tracePt t="6990" x="2741613" y="2097088"/>
          <p14:tracePt t="7001" x="2725738" y="2105025"/>
          <p14:tracePt t="7010" x="2717800" y="2112963"/>
          <p14:tracePt t="7024" x="2709863" y="2128838"/>
          <p14:tracePt t="7035" x="2701925" y="2136775"/>
          <p14:tracePt t="7050" x="2693988" y="2152650"/>
          <p14:tracePt t="7064" x="2693988" y="2160588"/>
          <p14:tracePt t="7074" x="2686050" y="2176463"/>
          <p14:tracePt t="7080" x="2678113" y="2192338"/>
          <p14:tracePt t="7100" x="2670175" y="2200275"/>
          <p14:tracePt t="7106" x="2670175" y="2208213"/>
          <p14:tracePt t="7110" x="2670175" y="2216150"/>
          <p14:tracePt t="7120" x="2662238" y="2241550"/>
          <p14:tracePt t="7126" x="2662238" y="2249488"/>
          <p14:tracePt t="7136" x="2654300" y="2273300"/>
          <p14:tracePt t="7146" x="2654300" y="2281238"/>
          <p14:tracePt t="7150" x="2654300" y="2297113"/>
          <p14:tracePt t="7160" x="2654300" y="2305050"/>
          <p14:tracePt t="7167" x="2654300" y="2320925"/>
          <p14:tracePt t="7176" x="2654300" y="2336800"/>
          <p14:tracePt t="7186" x="2654300" y="2352675"/>
          <p14:tracePt t="7190" x="2654300" y="2360613"/>
          <p14:tracePt t="7200" x="2654300" y="2384425"/>
          <p14:tracePt t="7206" x="2654300" y="2400300"/>
          <p14:tracePt t="7217" x="2654300" y="2416175"/>
          <p14:tracePt t="7226" x="2686050" y="2463800"/>
          <p14:tracePt t="7234" x="2686050" y="2479675"/>
          <p14:tracePt t="7242" x="2759075" y="2566988"/>
          <p14:tracePt t="7246" x="2767013" y="2584450"/>
          <p14:tracePt t="7256" x="2782888" y="2608263"/>
          <p14:tracePt t="7267" x="2782888" y="2624138"/>
          <p14:tracePt t="7272" x="2798763" y="2640013"/>
          <p14:tracePt t="7284" x="2806700" y="2640013"/>
          <p14:tracePt t="7286" x="2814638" y="2647950"/>
          <p14:tracePt t="7296" x="2822575" y="2663825"/>
          <p14:tracePt t="7312" x="2854325" y="2687638"/>
          <p14:tracePt t="7322" x="2854325" y="2695575"/>
          <p14:tracePt t="7342" x="2878138" y="2703513"/>
          <p14:tracePt t="7358" x="2886075" y="2711450"/>
          <p14:tracePt t="7372" x="2894013" y="2711450"/>
          <p14:tracePt t="7408" x="2901950" y="2711450"/>
          <p14:tracePt t="7418" x="2909888" y="2711450"/>
          <p14:tracePt t="7428" x="2933700" y="2711450"/>
          <p14:tracePt t="7433" x="2941638" y="2711450"/>
          <p14:tracePt t="7442" x="2981325" y="2711450"/>
          <p14:tracePt t="7448" x="2989263" y="2711450"/>
          <p14:tracePt t="7458" x="3013075" y="2711450"/>
          <p14:tracePt t="7468" x="3052763" y="2711450"/>
          <p14:tracePt t="7484" x="3076575" y="2711450"/>
          <p14:tracePt t="7494" x="3084513" y="2711450"/>
          <p14:tracePt t="7498" x="3109913" y="2711450"/>
          <p14:tracePt t="7514" x="3117850" y="2711450"/>
          <p14:tracePt t="7524" x="3141663" y="2711450"/>
          <p14:tracePt t="7528" x="3149600" y="2711450"/>
          <p14:tracePt t="7538" x="3173413" y="2711450"/>
          <p14:tracePt t="7549" x="3189288" y="2711450"/>
          <p14:tracePt t="7554" x="3197225" y="2711450"/>
          <p14:tracePt t="7564" x="3228975" y="2711450"/>
          <p14:tracePt t="7590" x="3236913" y="2711450"/>
          <p14:tracePt t="7600" x="3244850" y="2695575"/>
          <p14:tracePt t="7614" x="3252788" y="2687638"/>
          <p14:tracePt t="7624" x="3260725" y="2679700"/>
          <p14:tracePt t="7635" x="3260725" y="2671763"/>
          <p14:tracePt t="7644" x="3268663" y="2655888"/>
          <p14:tracePt t="7650" x="3268663" y="2647950"/>
          <p14:tracePt t="7660" x="3276600" y="2616200"/>
          <p14:tracePt t="7674" x="3284538" y="2616200"/>
          <p14:tracePt t="7686" x="3284538" y="2600325"/>
          <p14:tracePt t="7690" x="3292475" y="2592388"/>
          <p14:tracePt t="7700" x="3292475" y="2566988"/>
          <p14:tracePt t="7710" x="3292475" y="2559050"/>
          <p14:tracePt t="7717" x="3300413" y="2551113"/>
          <p14:tracePt t="7726" x="3300413" y="2543175"/>
          <p14:tracePt t="7730" x="3300413" y="2527300"/>
          <p14:tracePt t="7740" x="3308350" y="2527300"/>
          <p14:tracePt t="7750" x="3332163" y="2503488"/>
          <p14:tracePt t="7760" x="3332163" y="2487613"/>
          <p14:tracePt t="7767" x="3332163" y="2479675"/>
          <p14:tracePt t="7770" x="3340100" y="2471738"/>
          <p14:tracePt t="7780" x="3348038" y="2463800"/>
          <p14:tracePt t="7790" x="3348038" y="2439988"/>
          <p14:tracePt t="7796" x="3355975" y="2432050"/>
          <p14:tracePt t="7806" x="3355975" y="2408238"/>
          <p14:tracePt t="7817" x="3355975" y="2400300"/>
          <p14:tracePt t="7822" x="3355975" y="2384425"/>
          <p14:tracePt t="7842" x="3355975" y="2376488"/>
          <p14:tracePt t="7846" x="3355975" y="2368550"/>
          <p14:tracePt t="7856" x="3355975" y="2360613"/>
          <p14:tracePt t="7872" x="3355975" y="2352675"/>
          <p14:tracePt t="7886" x="3355975" y="2344738"/>
          <p14:tracePt t="7892" x="3355975" y="2336800"/>
          <p14:tracePt t="7902" x="3355975" y="2312988"/>
          <p14:tracePt t="7918" x="3355975" y="2305050"/>
          <p14:tracePt t="7928" x="3355975" y="2297113"/>
          <p14:tracePt t="7952" x="3355975" y="2289175"/>
          <p14:tracePt t="7958" x="3355975" y="2281238"/>
          <p14:tracePt t="8008" x="3355975" y="2265363"/>
          <p14:tracePt t="8018" x="3355975" y="2249488"/>
          <p14:tracePt t="8024" x="3355975" y="2241550"/>
          <p14:tracePt t="8038" x="3340100" y="2233613"/>
          <p14:tracePt t="8048" x="3324225" y="2216150"/>
          <p14:tracePt t="8058" x="3316288" y="2200275"/>
          <p14:tracePt t="8064" x="3308350" y="2192338"/>
          <p14:tracePt t="8074" x="3300413" y="2184400"/>
          <p14:tracePt t="8086" x="3300413" y="2176463"/>
          <p14:tracePt t="8088" x="3292475" y="2176463"/>
          <p14:tracePt t="8104" x="3276600" y="2160588"/>
          <p14:tracePt t="8124" x="3260725" y="2120900"/>
          <p14:tracePt t="8135" x="3252788" y="2120900"/>
          <p14:tracePt t="8144" x="3236913" y="2105025"/>
          <p14:tracePt t="8154" x="3228975" y="2097088"/>
          <p14:tracePt t="8160" x="3213100" y="2081213"/>
          <p14:tracePt t="8170" x="3205163" y="2065338"/>
          <p14:tracePt t="8180" x="3197225" y="2057400"/>
          <p14:tracePt t="8186" x="3189288" y="2057400"/>
          <p14:tracePt t="8194" x="3149600" y="2017713"/>
          <p14:tracePt t="8200" x="3141663" y="2017713"/>
          <p14:tracePt t="8210" x="3092450" y="1962150"/>
          <p14:tracePt t="8220" x="3068638" y="1954213"/>
          <p14:tracePt t="8224" x="3052763" y="1938338"/>
          <p14:tracePt t="8235" x="3028950" y="1938338"/>
          <p14:tracePt t="8240" x="3013075" y="1914525"/>
          <p14:tracePt t="8251" x="2981325" y="1881188"/>
          <p14:tracePt t="8256" x="2957513" y="1881188"/>
          <p14:tracePt t="8267" x="2917825" y="1873250"/>
          <p14:tracePt t="8276" x="2894013" y="1857375"/>
          <p14:tracePt t="8286" x="2878138" y="1857375"/>
          <p14:tracePt t="8306" x="2854325" y="1857375"/>
          <p14:tracePt t="8317" x="2838450" y="1857375"/>
          <p14:tracePt t="8320" x="2830513" y="1857375"/>
          <p14:tracePt t="8330" x="2806700" y="1857375"/>
          <p14:tracePt t="8336" x="2782888" y="1857375"/>
          <p14:tracePt t="8346" x="2725738" y="1857375"/>
          <p14:tracePt t="8356" x="2686050" y="1857375"/>
          <p14:tracePt t="8360" x="2662238" y="1857375"/>
          <p14:tracePt t="8372" x="2598738" y="1881188"/>
          <p14:tracePt t="8376" x="2559050" y="1881188"/>
          <p14:tracePt t="8386" x="2471738" y="1898650"/>
          <p14:tracePt t="8396" x="2432050" y="1898650"/>
          <p14:tracePt t="8402" x="2408238" y="1922463"/>
          <p14:tracePt t="8412" x="2319338" y="1946275"/>
          <p14:tracePt t="8417" x="2303463" y="1954213"/>
          <p14:tracePt t="8426" x="2255838" y="1985963"/>
          <p14:tracePt t="8436" x="2200275" y="2025650"/>
          <p14:tracePt t="8442" x="2192338" y="2033588"/>
          <p14:tracePt t="8452" x="2152650" y="2057400"/>
          <p14:tracePt t="8456" x="2144713" y="2057400"/>
          <p14:tracePt t="8467" x="2120900" y="2105025"/>
          <p14:tracePt t="8476" x="2120900" y="2136775"/>
          <p14:tracePt t="8484" x="2112963" y="2168525"/>
          <p14:tracePt t="8492" x="2112963" y="2192338"/>
          <p14:tracePt t="8498" x="2112963" y="2200275"/>
          <p14:tracePt t="8508" x="2112963" y="2224088"/>
          <p14:tracePt t="8518" x="2112963" y="2265363"/>
          <p14:tracePt t="8522" x="2120900" y="2273300"/>
          <p14:tracePt t="8533" x="2144713" y="2312988"/>
          <p14:tracePt t="8538" x="2160588" y="2328863"/>
          <p14:tracePt t="8549" x="2200275" y="2368550"/>
          <p14:tracePt t="8558" x="2216150" y="2392363"/>
          <p14:tracePt t="8572" x="2224088" y="2392363"/>
          <p14:tracePt t="8578" x="2247900" y="2400300"/>
          <p14:tracePt t="8588" x="2255838" y="2408238"/>
          <p14:tracePt t="8598" x="2263775" y="2408238"/>
          <p14:tracePt t="8608" x="2263775" y="2416175"/>
          <p14:tracePt t="8614" x="2271713" y="2416175"/>
          <p14:tracePt t="8618" x="2295525" y="2424113"/>
          <p14:tracePt t="8628" x="2311400" y="2424113"/>
          <p14:tracePt t="8638" x="2335213" y="2432050"/>
          <p14:tracePt t="8644" x="2359025" y="2432050"/>
          <p14:tracePt t="8654" x="2392363" y="2432050"/>
          <p14:tracePt t="8658" x="2408238" y="2432050"/>
          <p14:tracePt t="8668" x="2471738" y="2432050"/>
          <p14:tracePt t="8678" x="2503488" y="2432050"/>
          <p14:tracePt t="8685" x="2535238" y="2432050"/>
          <p14:tracePt t="8694" x="2598738" y="2400300"/>
          <p14:tracePt t="8699" x="2630488" y="2392363"/>
          <p14:tracePt t="8708" x="2670175" y="2392363"/>
          <p14:tracePt t="8720" x="2693988" y="2344738"/>
          <p14:tracePt t="8724" x="2693988" y="2336800"/>
          <p14:tracePt t="8735" x="2741613" y="2320925"/>
          <p14:tracePt t="8740" x="2759075" y="2312988"/>
          <p14:tracePt t="8751" x="2774950" y="2297113"/>
          <p14:tracePt t="8764" x="2782888" y="2297113"/>
          <p14:tracePt t="8774" x="2790825" y="2289175"/>
          <p14:tracePt t="8785" x="2798763" y="2289175"/>
          <p14:tracePt t="8790" x="2806700" y="2289175"/>
          <p14:tracePt t="8801" x="2814638" y="2281238"/>
          <p14:tracePt t="8810" x="2830513" y="2281238"/>
          <p14:tracePt t="8814" x="2838450" y="2281238"/>
          <p14:tracePt t="8820" x="2862263" y="2281238"/>
          <p14:tracePt t="8830" x="2886075" y="2281238"/>
          <p14:tracePt t="8850" x="2901950" y="2281238"/>
          <p14:tracePt t="8866" x="2909888" y="2281238"/>
          <p14:tracePt t="8876" x="2917825" y="2281238"/>
          <p14:tracePt t="8886" x="2925763" y="2281238"/>
          <p14:tracePt t="8896" x="2949575" y="2281238"/>
          <p14:tracePt t="8901" x="2957513" y="2281238"/>
          <p14:tracePt t="8910" x="2973388" y="2281238"/>
          <p14:tracePt t="8920" x="2997200" y="2281238"/>
          <p14:tracePt t="8926" x="3013075" y="2281238"/>
          <p14:tracePt t="8936" x="3036888" y="2281238"/>
          <p14:tracePt t="8942" x="3044825" y="2281238"/>
          <p14:tracePt t="8952" x="3068638" y="2281238"/>
          <p14:tracePt t="8967" x="3076575" y="2281238"/>
          <p14:tracePt t="8976" x="3100388" y="2281238"/>
          <p14:tracePt t="8983" x="3117850" y="2281238"/>
          <p14:tracePt t="8992" x="3149600" y="2281238"/>
          <p14:tracePt t="9002" x="3173413" y="2281238"/>
          <p14:tracePt t="9012" x="3213100" y="2281238"/>
          <p14:tracePt t="9022" x="3244850" y="2273300"/>
          <p14:tracePt t="9033" x="3276600" y="2265363"/>
          <p14:tracePt t="9042" x="3300413" y="2257425"/>
          <p14:tracePt t="9046" x="3316288" y="2257425"/>
          <p14:tracePt t="9056" x="3340100" y="2249488"/>
          <p14:tracePt t="9062" x="3348038" y="2249488"/>
          <p14:tracePt t="9072" x="3379788" y="2216150"/>
          <p14:tracePt t="9088" x="3387725" y="2208213"/>
          <p14:tracePt t="9099" x="3387725" y="2200275"/>
          <p14:tracePt t="9112" x="3387725" y="2192338"/>
          <p14:tracePt t="9122" x="3387725" y="2184400"/>
          <p14:tracePt t="9128" x="3387725" y="2160588"/>
          <p14:tracePt t="9138" x="3387725" y="2144713"/>
          <p14:tracePt t="9154" x="3387725" y="2112963"/>
          <p14:tracePt t="9164" x="3387725" y="2081213"/>
          <p14:tracePt t="9170" x="3387725" y="2073275"/>
          <p14:tracePt t="9180" x="3387725" y="2049463"/>
          <p14:tracePt t="9186" x="3387725" y="2017713"/>
          <p14:tracePt t="9196" x="3363913" y="1985963"/>
          <p14:tracePt t="9206" x="3355975" y="1970088"/>
          <p14:tracePt t="9220" x="3348038" y="1954213"/>
          <p14:tracePt t="9226" x="3332163" y="1938338"/>
          <p14:tracePt t="9236" x="3308350" y="1914525"/>
          <p14:tracePt t="9246" x="3292475" y="1898650"/>
          <p14:tracePt t="9266" x="3292475" y="1873250"/>
          <p14:tracePt t="9276" x="3284538" y="1865313"/>
          <p14:tracePt t="9283" x="3276600" y="1857375"/>
          <p14:tracePt t="9292" x="3276600" y="1849438"/>
          <p14:tracePt t="9299" x="3268663" y="1841500"/>
          <p14:tracePt t="9308" x="3260725" y="1841500"/>
          <p14:tracePt t="9312" x="3236913" y="1841500"/>
          <p14:tracePt t="9322" x="3205163" y="1825625"/>
          <p14:tracePt t="9333" x="3189288" y="1825625"/>
          <p14:tracePt t="9338" x="3173413" y="1825625"/>
          <p14:tracePt t="9349" x="3133725" y="1825625"/>
          <p14:tracePt t="9354" x="3125788" y="1825625"/>
          <p14:tracePt t="9364" x="3068638" y="1825625"/>
          <p14:tracePt t="9368" x="3052763" y="1825625"/>
          <p14:tracePt t="9378" x="2997200" y="1825625"/>
          <p14:tracePt t="9388" x="2933700" y="1825625"/>
          <p14:tracePt t="9394" x="2901950" y="1825625"/>
          <p14:tracePt t="9404" x="2822575" y="1825625"/>
          <p14:tracePt t="9410" x="2790825" y="1825625"/>
          <p14:tracePt t="9420" x="2701925" y="1825625"/>
          <p14:tracePt t="9430" x="2646363" y="1825625"/>
          <p14:tracePt t="9434" x="2598738" y="1825625"/>
          <p14:tracePt t="9444" x="2479675" y="1825625"/>
          <p14:tracePt t="9451" x="2463800" y="1833563"/>
          <p14:tracePt t="9460" x="2384425" y="1849438"/>
          <p14:tracePt t="9470" x="2351088" y="1890713"/>
          <p14:tracePt t="9476" x="2343150" y="1890713"/>
          <p14:tracePt t="9486" x="2327275" y="1906588"/>
          <p14:tracePt t="9490" x="2311400" y="1922463"/>
          <p14:tracePt t="9500" x="2271713" y="1938338"/>
          <p14:tracePt t="9506" x="2263775" y="1962150"/>
          <p14:tracePt t="9516" x="2239963" y="1985963"/>
          <p14:tracePt t="9526" x="2232025" y="1993900"/>
          <p14:tracePt t="9533" x="2216150" y="2009775"/>
          <p14:tracePt t="9542" x="2200275" y="2057400"/>
          <p14:tracePt t="9546" x="2192338" y="2073275"/>
          <p14:tracePt t="9556" x="2184400" y="2136775"/>
          <p14:tracePt t="9566" x="2184400" y="2184400"/>
          <p14:tracePt t="9572" x="2184400" y="2208213"/>
          <p14:tracePt t="9584" x="2184400" y="2257425"/>
          <p14:tracePt t="9586" x="2184400" y="2281238"/>
          <p14:tracePt t="9596" x="2216150" y="2376488"/>
          <p14:tracePt t="9606" x="2287588" y="2439988"/>
          <p14:tracePt t="9612" x="2327275" y="2479675"/>
          <p14:tracePt t="9622" x="2455863" y="2600325"/>
          <p14:tracePt t="9626" x="2527300" y="2632075"/>
          <p14:tracePt t="9638" x="2751138" y="2743200"/>
          <p14:tracePt t="9649" x="2862263" y="2798763"/>
          <p14:tracePt t="9652" x="2909888" y="2822575"/>
          <p14:tracePt t="9662" x="3260725" y="2919413"/>
          <p14:tracePt t="9668" x="3324225" y="2935288"/>
          <p14:tracePt t="9678" x="3627438" y="2998788"/>
          <p14:tracePt t="9688" x="3762375" y="3006725"/>
          <p14:tracePt t="9692" x="3825875" y="3006725"/>
          <p14:tracePt t="9702" x="4010025" y="3022600"/>
          <p14:tracePt t="9708" x="4033838" y="3022600"/>
          <p14:tracePt t="9718" x="4113213" y="3022600"/>
          <p14:tracePt t="9728" x="4144963" y="3022600"/>
          <p14:tracePt t="9733" x="4152900" y="3022600"/>
          <p14:tracePt t="9742" x="4184650" y="3014663"/>
          <p14:tracePt t="9749" x="4184650" y="2990850"/>
          <p14:tracePt t="9758" x="4192588" y="2959100"/>
          <p14:tracePt t="9768" x="4200525" y="2935288"/>
          <p14:tracePt t="9774" x="4200525" y="2909888"/>
          <p14:tracePt t="9784" x="4200525" y="2830513"/>
          <p14:tracePt t="9789" x="4200525" y="2806700"/>
          <p14:tracePt t="9799" x="4200525" y="2703513"/>
          <p14:tracePt t="9808" x="4200525" y="2624138"/>
          <p14:tracePt t="9814" x="4200525" y="2592388"/>
          <p14:tracePt t="9824" x="4200525" y="2463800"/>
          <p14:tracePt t="9828" x="4200525" y="2432050"/>
          <p14:tracePt t="9838" x="4200525" y="2312988"/>
          <p14:tracePt t="9850" x="4200525" y="2265363"/>
          <p14:tracePt t="9854" x="4192588" y="2233613"/>
          <p14:tracePt t="9865" x="4144963" y="2120900"/>
          <p14:tracePt t="9870" x="4129088" y="2105025"/>
          <p14:tracePt t="9880" x="4065588" y="2033588"/>
          <p14:tracePt t="9890" x="4025900" y="1978025"/>
          <p14:tracePt t="9894" x="3978275" y="1922463"/>
          <p14:tracePt t="9904" x="3867150" y="1865313"/>
          <p14:tracePt t="9910" x="3843338" y="1849438"/>
          <p14:tracePt t="9920" x="3770313" y="1817688"/>
          <p14:tracePt t="9930" x="3698875" y="1801813"/>
          <p14:tracePt t="9934" x="3659188" y="1793875"/>
          <p14:tracePt t="9944" x="3532188" y="1793875"/>
          <p14:tracePt t="9950" x="3492500" y="1793875"/>
          <p14:tracePt t="9960" x="3379788" y="1793875"/>
          <p14:tracePt t="9970" x="3292475" y="1793875"/>
          <p14:tracePt t="9974" x="3252788" y="1793875"/>
          <p14:tracePt t="9986" x="3149600" y="1793875"/>
          <p14:tracePt t="9990" x="3117850" y="1793875"/>
          <p14:tracePt t="10000" x="3013075" y="1793875"/>
          <p14:tracePt t="10010" x="2941638" y="1793875"/>
          <p14:tracePt t="10016" x="2901950" y="1793875"/>
          <p14:tracePt t="10026" x="2751138" y="1793875"/>
          <p14:tracePt t="10030" x="2709863" y="1793875"/>
          <p14:tracePt t="10040" x="2519363" y="1849438"/>
          <p14:tracePt t="10050" x="2424113" y="1873250"/>
          <p14:tracePt t="10056" x="2392363" y="1881188"/>
          <p14:tracePt t="10066" x="2263775" y="1922463"/>
          <p14:tracePt t="10070" x="2263775" y="1938338"/>
          <p14:tracePt t="10080" x="2224088" y="1962150"/>
          <p14:tracePt t="10098" x="2208213" y="1993900"/>
          <p14:tracePt t="10106" x="2208213" y="2057400"/>
          <p14:tracePt t="10112" x="2208213" y="2073275"/>
          <p14:tracePt t="10122" x="2232025" y="2136775"/>
          <p14:tracePt t="10132" x="2287588" y="2224088"/>
          <p14:tracePt t="10136" x="2303463" y="2241550"/>
          <p14:tracePt t="10146" x="2366963" y="2289175"/>
          <p14:tracePt t="10152" x="2392363" y="2305050"/>
          <p14:tracePt t="10162" x="2519363" y="2400300"/>
          <p14:tracePt t="10172" x="2598738" y="2447925"/>
          <p14:tracePt t="10176" x="2654300" y="2479675"/>
          <p14:tracePt t="10186" x="2830513" y="2543175"/>
          <p14:tracePt t="10192" x="2870200" y="2566988"/>
          <p14:tracePt t="10202" x="3084513" y="2624138"/>
          <p14:tracePt t="10212" x="3236913" y="2640013"/>
          <p14:tracePt t="10218" x="3300413" y="2647950"/>
          <p14:tracePt t="10228" x="3548063" y="2663825"/>
          <p14:tracePt t="10232" x="3595688" y="2671763"/>
          <p14:tracePt t="10242" x="3802063" y="2671763"/>
          <p14:tracePt t="10252" x="3890963" y="2671763"/>
          <p14:tracePt t="10258" x="3922713" y="2671763"/>
          <p14:tracePt t="10268" x="4017963" y="2671763"/>
          <p14:tracePt t="10272" x="4041775" y="2671763"/>
          <p14:tracePt t="10282" x="4113213" y="2632075"/>
          <p14:tracePt t="10292" x="4137025" y="2592388"/>
          <p14:tracePt t="10298" x="4144963" y="2576513"/>
          <p14:tracePt t="10308" x="4176713" y="2495550"/>
          <p14:tracePt t="10312" x="4176713" y="2479675"/>
          <p14:tracePt t="10324" x="4200525" y="2360613"/>
          <p14:tracePt t="10334" x="4200525" y="2224088"/>
          <p14:tracePt t="10338" x="4200525" y="2192338"/>
          <p14:tracePt t="10349" x="4200525" y="2017713"/>
          <p14:tracePt t="10354" x="4184650" y="1970088"/>
          <p14:tracePt t="10364" x="4073525" y="1793875"/>
          <p14:tracePt t="10374" x="4017963" y="1730375"/>
          <p14:tracePt t="10378" x="3978275" y="1674813"/>
          <p14:tracePt t="10388" x="3883025" y="1587500"/>
          <p14:tracePt t="10394" x="3843338" y="1579563"/>
          <p14:tracePt t="10404" x="3762375" y="1563688"/>
          <p14:tracePt t="10414" x="3706813" y="1563688"/>
          <p14:tracePt t="10418" x="3675063" y="1563688"/>
          <p14:tracePt t="10428" x="3579813" y="1563688"/>
          <p14:tracePt t="10434" x="3556000" y="1563688"/>
          <p14:tracePt t="10444" x="3435350" y="1563688"/>
          <p14:tracePt t="10454" x="3363913" y="1587500"/>
          <p14:tracePt t="10460" x="3324225" y="1603375"/>
          <p14:tracePt t="10470" x="3213100" y="1643063"/>
          <p14:tracePt t="10474" x="3181350" y="1651000"/>
          <p14:tracePt t="10484" x="3028950" y="1698625"/>
          <p14:tracePt t="10494" x="2901950" y="1738313"/>
          <p14:tracePt t="10501" x="2878138" y="1754188"/>
          <p14:tracePt t="10510" x="2733675" y="1833563"/>
          <p14:tracePt t="10514" x="2717800" y="1841500"/>
          <p14:tracePt t="10524" x="2646363" y="1922463"/>
          <p14:tracePt t="10534" x="2614613" y="1985963"/>
          <p14:tracePt t="10540" x="2598738" y="2001838"/>
          <p14:tracePt t="10551" x="2566988" y="2073275"/>
          <p14:tracePt t="10557" x="2566988" y="2089150"/>
          <p14:tracePt t="10566" x="2566988" y="2192338"/>
          <p14:tracePt t="10576" x="2566988" y="2224088"/>
          <p14:tracePt t="10580" x="2566988" y="2257425"/>
          <p14:tracePt t="10590" x="2566988" y="2281238"/>
          <p14:tracePt t="10596" x="2598738" y="2328863"/>
          <p14:tracePt t="10606" x="2670175" y="2424113"/>
          <p14:tracePt t="10616" x="2693988" y="2455863"/>
          <p14:tracePt t="10620" x="2733675" y="2479675"/>
          <p14:tracePt t="10630" x="2830513" y="2551113"/>
          <p14:tracePt t="10636" x="2854325" y="2566988"/>
          <p14:tracePt t="10646" x="2949575" y="2616200"/>
          <p14:tracePt t="10656" x="2981325" y="2624138"/>
          <p14:tracePt t="10660" x="3013075" y="2640013"/>
          <p14:tracePt t="10672" x="3109913" y="2679700"/>
          <p14:tracePt t="10686" x="3149600" y="2695575"/>
          <p14:tracePt t="10696" x="3205163" y="2703513"/>
          <p14:tracePt t="10702" x="3213100" y="2703513"/>
          <p14:tracePt t="10712" x="3284538" y="2703513"/>
          <p14:tracePt t="10716" x="3300413" y="2703513"/>
          <p14:tracePt t="10726" x="3332163" y="2719388"/>
          <p14:tracePt t="10736" x="3371850" y="2735263"/>
          <p14:tracePt t="10742" x="3395663" y="2735263"/>
          <p14:tracePt t="10752" x="3459163" y="2743200"/>
          <p14:tracePt t="10756" x="3484563" y="2743200"/>
          <p14:tracePt t="10766" x="3579813" y="2782888"/>
          <p14:tracePt t="10776" x="3659188" y="2798763"/>
          <p14:tracePt t="10783" x="3698875" y="2814638"/>
          <p14:tracePt t="10792" x="3817938" y="2838450"/>
          <p14:tracePt t="10799" x="3851275" y="2846388"/>
          <p14:tracePt t="10808" x="4002088" y="2901950"/>
          <p14:tracePt t="10818" x="4097338" y="2909888"/>
          <p14:tracePt t="10822" x="4121150" y="2919413"/>
          <p14:tracePt t="10833" x="4176713" y="2927350"/>
          <p14:tracePt t="10842" x="4192588" y="2927350"/>
          <p14:tracePt t="10898" x="4200525" y="2927350"/>
          <p14:tracePt t="10914" x="4217988" y="2927350"/>
          <p14:tracePt t="11100" x="4217988" y="2935288"/>
          <p14:tracePt t="11130" x="4217988" y="2943225"/>
          <p14:tracePt t="11146" x="4217988" y="2951163"/>
          <p14:tracePt t="11156" x="4217988" y="2967038"/>
          <p14:tracePt t="11170" x="4210050" y="2998788"/>
          <p14:tracePt t="11180" x="4192588" y="2998788"/>
          <p14:tracePt t="21490" x="4160838" y="2990850"/>
          <p14:tracePt t="21541" x="1292225" y="87313"/>
          <p14:tracePt t="21546" x="1466850" y="192088"/>
          <p14:tracePt t="21556" x="2303463" y="661988"/>
          <p14:tracePt t="21566" x="2782888" y="941388"/>
          <p14:tracePt t="21570" x="3292475" y="1228725"/>
          <p14:tracePt t="21582" x="3825875" y="1514475"/>
          <p14:tracePt t="21586" x="4002088" y="1619250"/>
          <p14:tracePt t="21596" x="4902200" y="2168525"/>
          <p14:tracePt t="21606" x="5326063" y="2463800"/>
          <p14:tracePt t="21612" x="5780088" y="2790825"/>
          <p14:tracePt t="21622" x="6210300" y="3094038"/>
          <p14:tracePt t="21626" x="6321425" y="3181350"/>
          <p14:tracePt t="21638" x="6784975" y="3563938"/>
          <p14:tracePt t="21644" x="7038975" y="3787775"/>
          <p14:tracePt t="21654" x="7254875" y="3956050"/>
          <p14:tracePt t="21658" x="7310438" y="4027488"/>
          <p14:tracePt t="21668" x="7534275" y="4249738"/>
          <p14:tracePt t="21678" x="7637463" y="4330700"/>
          <p14:tracePt t="21684" x="7708900" y="4433888"/>
          <p14:tracePt t="21694" x="7796213" y="4529138"/>
          <p14:tracePt t="21698" x="7820025" y="4568825"/>
          <p14:tracePt t="21708" x="7948613" y="4737100"/>
          <p14:tracePt t="21720" x="8020050" y="4832350"/>
          <p14:tracePt t="21724" x="8099425" y="4935538"/>
          <p14:tracePt t="21734" x="8170863" y="5032375"/>
          <p14:tracePt t="21740" x="8194675" y="5072063"/>
          <p14:tracePt t="21750" x="8283575" y="5167313"/>
          <p14:tracePt t="21756" x="8291513" y="5191125"/>
          <p14:tracePt t="21767" x="8315325" y="5222875"/>
          <p14:tracePt t="21772" x="8339138" y="5254625"/>
          <p14:tracePt t="21784" x="8355013" y="5319713"/>
          <p14:tracePt t="21792" x="8386763" y="5359400"/>
          <p14:tracePt t="21802" x="8386763" y="5367338"/>
          <p14:tracePt t="21812" x="8386763" y="5375275"/>
          <p14:tracePt t="21822" x="8386763" y="5399088"/>
          <p14:tracePt t="21833" x="8394700" y="5430838"/>
          <p14:tracePt t="21838" x="8394700" y="5454650"/>
          <p14:tracePt t="21848" x="8402638" y="5470525"/>
          <p14:tracePt t="21852" x="8402638" y="5478463"/>
          <p14:tracePt t="21878" x="8402638" y="5494338"/>
          <p14:tracePt t="21898" x="8370888" y="5502275"/>
          <p14:tracePt t="21902" x="8362950" y="5510213"/>
          <p14:tracePt t="21912" x="8347075" y="5518150"/>
          <p14:tracePt t="21918" x="8323263" y="5526088"/>
          <p14:tracePt t="21928" x="8307388" y="5534025"/>
          <p14:tracePt t="21938" x="8299450" y="5541963"/>
          <p14:tracePt t="21942" x="8283575" y="5541963"/>
          <p14:tracePt t="21954" x="8275638" y="5549900"/>
          <p14:tracePt t="21958" x="8259763" y="5549900"/>
          <p14:tracePt t="21968" x="8235950" y="5565775"/>
          <p14:tracePt t="21978" x="8194675" y="5565775"/>
          <p14:tracePt t="21988" x="8170863" y="5565775"/>
          <p14:tracePt t="21998" x="8139113" y="5557838"/>
          <p14:tracePt t="22008" x="8083550" y="5534025"/>
          <p14:tracePt t="22024" x="8067675" y="5526088"/>
          <p14:tracePt t="22034" x="8043863" y="5518150"/>
          <p14:tracePt t="22044" x="8035925" y="5502275"/>
          <p14:tracePt t="22054" x="8027988" y="5494338"/>
          <p14:tracePt t="22070" x="8020050" y="5486400"/>
          <p14:tracePt t="22082" x="8012113" y="5478463"/>
          <p14:tracePt t="22099" x="8004175" y="5462588"/>
          <p14:tracePt t="22101" x="7980363" y="5414963"/>
          <p14:tracePt t="22104" x="7972425" y="5407025"/>
          <p14:tracePt t="22115" x="7972425" y="5399088"/>
          <p14:tracePt t="22120" x="7972425" y="5383213"/>
          <p14:tracePt t="22132" x="7972425" y="5359400"/>
          <p14:tracePt t="22134" x="7972425" y="5351463"/>
          <p14:tracePt t="22144" x="7972425" y="5335588"/>
          <p14:tracePt t="22154" x="7972425" y="5310188"/>
          <p14:tracePt t="22160" x="7972425" y="5294313"/>
          <p14:tracePt t="22170" x="7972425" y="5262563"/>
          <p14:tracePt t="22174" x="7972425" y="5246688"/>
          <p14:tracePt t="22186" x="7988300" y="5207000"/>
          <p14:tracePt t="22196" x="7988300" y="5183188"/>
          <p14:tracePt t="22200" x="7988300" y="5127625"/>
          <p14:tracePt t="22210" x="7996238" y="5103813"/>
          <p14:tracePt t="22216" x="8004175" y="5064125"/>
          <p14:tracePt t="22226" x="8004175" y="5000625"/>
          <p14:tracePt t="22236" x="8020050" y="4919663"/>
          <p14:tracePt t="22240" x="8020050" y="4848225"/>
          <p14:tracePt t="22250" x="8020050" y="4745038"/>
          <p14:tracePt t="22256" x="8020050" y="4721225"/>
          <p14:tracePt t="22266" x="8020050" y="4649788"/>
          <p14:tracePt t="22276" x="8027988" y="4576763"/>
          <p14:tracePt t="22281" x="8027988" y="4537075"/>
          <p14:tracePt t="22290" x="8027988" y="4473575"/>
          <p14:tracePt t="22296" x="8027988" y="4410075"/>
          <p14:tracePt t="22306" x="7940675" y="4225925"/>
          <p14:tracePt t="22316" x="7908925" y="4114800"/>
          <p14:tracePt t="22333" x="7885113" y="4075113"/>
          <p14:tracePt t="22336" x="7885113" y="4067175"/>
          <p14:tracePt t="22347" x="7859713" y="4043363"/>
          <p14:tracePt t="22356" x="7788275" y="3971925"/>
          <p14:tracePt t="22362" x="7732713" y="3914775"/>
          <p14:tracePt t="22372" x="7669213" y="3883025"/>
          <p14:tracePt t="22376" x="7645400" y="3867150"/>
          <p14:tracePt t="22386" x="7534275" y="3835400"/>
          <p14:tracePt t="22396" x="7477125" y="3827463"/>
          <p14:tracePt t="22402" x="7381875" y="3827463"/>
          <p14:tracePt t="22412" x="7294563" y="3827463"/>
          <p14:tracePt t="22418" x="7239000" y="3827463"/>
          <p14:tracePt t="22428" x="6959600" y="3795713"/>
          <p14:tracePt t="22438" x="6840538" y="3795713"/>
          <p14:tracePt t="22442" x="6704013" y="3795713"/>
          <p14:tracePt t="22452" x="6632575" y="3795713"/>
          <p14:tracePt t="22458" x="6584950" y="3795713"/>
          <p14:tracePt t="22468" x="6337300" y="3795713"/>
          <p14:tracePt t="22478" x="6202363" y="3795713"/>
          <p14:tracePt t="22483" x="6099175" y="3795713"/>
          <p14:tracePt t="22492" x="5994400" y="3795713"/>
          <p14:tracePt t="22499" x="5946775" y="3795713"/>
          <p14:tracePt t="22508" x="5724525" y="3795713"/>
          <p14:tracePt t="22518" x="5588000" y="3795713"/>
          <p14:tracePt t="22522" x="5484813" y="3795713"/>
          <p14:tracePt t="22534" x="5397500" y="3795713"/>
          <p14:tracePt t="22538" x="5373688" y="3803650"/>
          <p14:tracePt t="22549" x="5292725" y="3827463"/>
          <p14:tracePt t="22558" x="5237163" y="3851275"/>
          <p14:tracePt t="22565" x="5173663" y="3890963"/>
          <p14:tracePt t="22574" x="5110163" y="3914775"/>
          <p14:tracePt t="22578" x="5102225" y="3922713"/>
          <p14:tracePt t="22588" x="4999038" y="3979863"/>
          <p14:tracePt t="22599" x="4959350" y="4011613"/>
          <p14:tracePt t="22604" x="4918075" y="4051300"/>
          <p14:tracePt t="22615" x="4854575" y="4067175"/>
          <p14:tracePt t="22618" x="4838700" y="4075113"/>
          <p14:tracePt t="22628" x="4799013" y="4138613"/>
          <p14:tracePt t="22638" x="4767263" y="4186238"/>
          <p14:tracePt t="22644" x="4703763" y="4273550"/>
          <p14:tracePt t="22654" x="4672013" y="4338638"/>
          <p14:tracePt t="22660" x="4656138" y="4362450"/>
          <p14:tracePt t="22670" x="4608513" y="4473575"/>
          <p14:tracePt t="22681" x="4567238" y="4560888"/>
          <p14:tracePt t="22684" x="4535488" y="4657725"/>
          <p14:tracePt t="22694" x="4519613" y="4737100"/>
          <p14:tracePt t="22700" x="4503738" y="4768850"/>
          <p14:tracePt t="22710" x="4479925" y="4895850"/>
          <p14:tracePt t="22720" x="4479925" y="4967288"/>
          <p14:tracePt t="22724" x="4479925" y="5032375"/>
          <p14:tracePt t="22734" x="4479925" y="5064125"/>
          <p14:tracePt t="22740" x="4479925" y="5080000"/>
          <p14:tracePt t="22750" x="4479925" y="5143500"/>
          <p14:tracePt t="22756" x="4479925" y="5167313"/>
          <p14:tracePt t="22766" x="4479925" y="5286375"/>
          <p14:tracePt t="22776" x="4479925" y="5319713"/>
          <p14:tracePt t="22783" x="4511675" y="5391150"/>
          <p14:tracePt t="22792" x="4535488" y="5438775"/>
          <p14:tracePt t="22796" x="4559300" y="5478463"/>
          <p14:tracePt t="22806" x="4608513" y="5534025"/>
          <p14:tracePt t="22816" x="4648200" y="5573713"/>
          <p14:tracePt t="22822" x="4687888" y="5605463"/>
          <p14:tracePt t="22834" x="4727575" y="5645150"/>
          <p14:tracePt t="22836" x="4743450" y="5653088"/>
          <p14:tracePt t="22846" x="4814888" y="5686425"/>
          <p14:tracePt t="22856" x="4878388" y="5702300"/>
          <p14:tracePt t="22862" x="4959350" y="5741988"/>
          <p14:tracePt t="22872" x="5046663" y="5749925"/>
          <p14:tracePt t="22878" x="5078413" y="5757863"/>
          <p14:tracePt t="22888" x="5245100" y="5781675"/>
          <p14:tracePt t="22899" x="5341938" y="5781675"/>
          <p14:tracePt t="22902" x="5468938" y="5781675"/>
          <p14:tracePt t="22912" x="5580063" y="5797550"/>
          <p14:tracePt t="22918" x="5619750" y="5797550"/>
          <p14:tracePt t="22928" x="5803900" y="5797550"/>
          <p14:tracePt t="22938" x="5922963" y="5797550"/>
          <p14:tracePt t="22942" x="6043613" y="5797550"/>
          <p14:tracePt t="22952" x="6146800" y="5797550"/>
          <p14:tracePt t="22958" x="6194425" y="5797550"/>
          <p14:tracePt t="22968" x="6392863" y="5797550"/>
          <p14:tracePt t="22974" x="6457950" y="5797550"/>
          <p14:tracePt t="22984" x="6680200" y="5797550"/>
          <p14:tracePt t="22994" x="6808788" y="5797550"/>
          <p14:tracePt t="23000" x="6943725" y="5797550"/>
          <p14:tracePt t="23010" x="7078663" y="5797550"/>
          <p14:tracePt t="23015" x="7143750" y="5789613"/>
          <p14:tracePt t="23024" x="7373938" y="5749925"/>
          <p14:tracePt t="23034" x="7550150" y="5726113"/>
          <p14:tracePt t="23040" x="7700963" y="5686425"/>
          <p14:tracePt t="23050" x="7820025" y="5662613"/>
          <p14:tracePt t="23054" x="7869238" y="5637213"/>
          <p14:tracePt t="23065" x="8043863" y="5589588"/>
          <p14:tracePt t="23074" x="8154988" y="5534025"/>
          <p14:tracePt t="23082" x="8235950" y="5494338"/>
          <p14:tracePt t="23090" x="8331200" y="5422900"/>
          <p14:tracePt t="23094" x="8370888" y="5391150"/>
          <p14:tracePt t="23106" x="8505825" y="5254625"/>
          <p14:tracePt t="23117" x="8561388" y="5159375"/>
          <p14:tracePt t="23120" x="8626475" y="5048250"/>
          <p14:tracePt t="23131" x="8674100" y="4951413"/>
          <p14:tracePt t="23136" x="8689975" y="4919663"/>
          <p14:tracePt t="23146" x="8729663" y="4792663"/>
          <p14:tracePt t="23156" x="8729663" y="4737100"/>
          <p14:tracePt t="23160" x="8729663" y="4689475"/>
          <p14:tracePt t="23170" x="8737600" y="4624388"/>
          <p14:tracePt t="23176" x="8737600" y="4592638"/>
          <p14:tracePt t="23186" x="8737600" y="4497388"/>
          <p14:tracePt t="23197" x="8737600" y="4425950"/>
          <p14:tracePt t="23200" x="8737600" y="4346575"/>
          <p14:tracePt t="23210" x="8713788" y="4281488"/>
          <p14:tracePt t="23216" x="8697913" y="4249738"/>
          <p14:tracePt t="23226" x="8634413" y="4154488"/>
          <p14:tracePt t="23238" x="8569325" y="4090988"/>
          <p14:tracePt t="23242" x="8537575" y="4059238"/>
          <p14:tracePt t="23252" x="8474075" y="4011613"/>
          <p14:tracePt t="23258" x="8394700" y="3979863"/>
          <p14:tracePt t="23268" x="8307388" y="3930650"/>
          <p14:tracePt t="23272" x="8275638" y="3914775"/>
          <p14:tracePt t="23284" x="8115300" y="3843338"/>
          <p14:tracePt t="23292" x="8020050" y="3819525"/>
          <p14:tracePt t="23298" x="7916863" y="3811588"/>
          <p14:tracePt t="23308" x="7780338" y="3795713"/>
          <p14:tracePt t="23312" x="7716838" y="3787775"/>
          <p14:tracePt t="23322" x="7534275" y="3763963"/>
          <p14:tracePt t="23334" x="7342188" y="3748088"/>
          <p14:tracePt t="23338" x="7118350" y="3732213"/>
          <p14:tracePt t="23349" x="6872288" y="3732213"/>
          <p14:tracePt t="23354" x="6784975" y="3732213"/>
          <p14:tracePt t="23364" x="6376988" y="3732213"/>
          <p14:tracePt t="23374" x="6170613" y="3732213"/>
          <p14:tracePt t="23378" x="5978525" y="3732213"/>
          <p14:tracePt t="23388" x="5795963" y="3732213"/>
          <p14:tracePt t="23394" x="5756275" y="3732213"/>
          <p14:tracePt t="23404" x="5508625" y="3732213"/>
          <p14:tracePt t="23414" x="5373688" y="3740150"/>
          <p14:tracePt t="23418" x="5260975" y="3763963"/>
          <p14:tracePt t="23428" x="5173663" y="3779838"/>
          <p14:tracePt t="23434" x="5133975" y="3803650"/>
          <p14:tracePt t="23444" x="4999038" y="3835400"/>
          <p14:tracePt t="23454" x="4926013" y="3898900"/>
          <p14:tracePt t="23460" x="4886325" y="3948113"/>
          <p14:tracePt t="23470" x="4830763" y="4035425"/>
          <p14:tracePt t="23474" x="4806950" y="4067175"/>
          <p14:tracePt t="23484" x="4743450" y="4225925"/>
          <p14:tracePt t="23494" x="4735513" y="4362450"/>
          <p14:tracePt t="23500" x="4735513" y="4425950"/>
          <p14:tracePt t="23510" x="4735513" y="4529138"/>
          <p14:tracePt t="23514" x="4735513" y="4568825"/>
          <p14:tracePt t="23524" x="4735513" y="4800600"/>
          <p14:tracePt t="23534" x="4814888" y="4943475"/>
          <p14:tracePt t="23540" x="4894263" y="5087938"/>
          <p14:tracePt t="23550" x="4983163" y="5214938"/>
          <p14:tracePt t="23554" x="5038725" y="5270500"/>
          <p14:tracePt t="23567" x="5260975" y="5478463"/>
          <p14:tracePt t="23576" x="5421313" y="5589588"/>
          <p14:tracePt t="23581" x="5572125" y="5710238"/>
          <p14:tracePt t="23590" x="5764213" y="5781675"/>
          <p14:tracePt t="23597" x="5835650" y="5797550"/>
          <p14:tracePt t="23606" x="6146800" y="5916613"/>
          <p14:tracePt t="23616" x="6321425" y="5956300"/>
          <p14:tracePt t="23620" x="6457950" y="5995988"/>
          <p14:tracePt t="23631" x="6608763" y="6021388"/>
          <p14:tracePt t="23636" x="6640513" y="6029325"/>
          <p14:tracePt t="23646" x="6896100" y="6045200"/>
          <p14:tracePt t="23656" x="6983413" y="6045200"/>
          <p14:tracePt t="23660" x="7070725" y="6045200"/>
          <p14:tracePt t="23670" x="7175500" y="6045200"/>
          <p14:tracePt t="23676" x="7207250" y="6045200"/>
          <p14:tracePt t="23686" x="7318375" y="5995988"/>
          <p14:tracePt t="23697" x="7397750" y="5948363"/>
          <p14:tracePt t="23702" x="7453313" y="5908675"/>
          <p14:tracePt t="23712" x="7518400" y="5853113"/>
          <p14:tracePt t="23716" x="7534275" y="5837238"/>
          <p14:tracePt t="23726" x="7597775" y="5749925"/>
          <p14:tracePt t="23736" x="7621588" y="5702300"/>
          <p14:tracePt t="23742" x="7661275" y="5645150"/>
          <p14:tracePt t="23752" x="7708900" y="5565775"/>
          <p14:tracePt t="23756" x="7732713" y="5518150"/>
          <p14:tracePt t="23766" x="7764463" y="5391150"/>
          <p14:tracePt t="23776" x="7788275" y="5310188"/>
          <p14:tracePt t="23784" x="7796213" y="5262563"/>
          <p14:tracePt t="23792" x="7796213" y="5230813"/>
          <p14:tracePt t="23799" x="7796213" y="5207000"/>
          <p14:tracePt t="23808" x="7796213" y="5127625"/>
          <p14:tracePt t="23818" x="7796213" y="5103813"/>
          <p14:tracePt t="23822" x="7796213" y="5072063"/>
          <p14:tracePt t="23832" x="7788275" y="5032375"/>
          <p14:tracePt t="23838" x="7780338" y="5016500"/>
          <p14:tracePt t="23848" x="7764463" y="4992688"/>
          <p14:tracePt t="23858" x="7732713" y="4959350"/>
          <p14:tracePt t="23862" x="7700963" y="4927600"/>
          <p14:tracePt t="23872" x="7629525" y="4895850"/>
          <p14:tracePt t="23878" x="7613650" y="4887913"/>
          <p14:tracePt t="23888" x="7510463" y="4879975"/>
          <p14:tracePt t="23898" x="7445375" y="4864100"/>
          <p14:tracePt t="23902" x="7389813" y="4864100"/>
          <p14:tracePt t="23915" x="7302500" y="4864100"/>
          <p14:tracePt t="23918" x="7262813" y="4864100"/>
          <p14:tracePt t="23928" x="7126288" y="4864100"/>
          <p14:tracePt t="23938" x="7023100" y="4864100"/>
          <p14:tracePt t="23944" x="6943725" y="4864100"/>
          <p14:tracePt t="23954" x="6856413" y="4864100"/>
          <p14:tracePt t="23958" x="6824663" y="4864100"/>
          <p14:tracePt t="23968" x="6696075" y="4864100"/>
          <p14:tracePt t="23978" x="6600825" y="4895850"/>
          <p14:tracePt t="23984" x="6505575" y="4919663"/>
          <p14:tracePt t="23994" x="6426200" y="4951413"/>
          <p14:tracePt t="23999" x="6426200" y="4959350"/>
          <p14:tracePt t="24008" x="6361113" y="4992688"/>
          <p14:tracePt t="24018" x="6345238" y="5016500"/>
          <p14:tracePt t="24024" x="6329363" y="5080000"/>
          <p14:tracePt t="24034" x="6305550" y="5111750"/>
          <p14:tracePt t="24040" x="6305550" y="5151438"/>
          <p14:tracePt t="24050" x="6305550" y="5238750"/>
          <p14:tracePt t="24060" x="6337300" y="5310188"/>
          <p14:tracePt t="24064" x="6426200" y="5407025"/>
          <p14:tracePt t="24074" x="6513513" y="5502275"/>
          <p14:tracePt t="24081" x="6553200" y="5541963"/>
          <p14:tracePt t="24090" x="6759575" y="5678488"/>
          <p14:tracePt t="24102" x="6991350" y="5797550"/>
          <p14:tracePt t="24104" x="7223125" y="5892800"/>
          <p14:tracePt t="24115" x="7429500" y="5956300"/>
          <p14:tracePt t="24120" x="7493000" y="5964238"/>
          <p14:tracePt t="24131" x="7835900" y="5980113"/>
          <p14:tracePt t="24140" x="8027988" y="5995988"/>
          <p14:tracePt t="24147" x="8186738" y="5995988"/>
          <p14:tracePt t="24156" x="8355013" y="5995988"/>
          <p14:tracePt t="24160" x="8410575" y="5995988"/>
          <p14:tracePt t="24170" x="8577263" y="5972175"/>
          <p14:tracePt t="24181" x="8642350" y="5940425"/>
          <p14:tracePt t="24186" x="8650288" y="5924550"/>
          <p14:tracePt t="24197" x="8674100" y="5884863"/>
          <p14:tracePt t="24200" x="8674100" y="5876925"/>
          <p14:tracePt t="24210" x="8674100" y="5829300"/>
          <p14:tracePt t="24220" x="8658225" y="5789613"/>
          <p14:tracePt t="24226" x="8642350" y="5773738"/>
          <p14:tracePt t="24236" x="8602663" y="5702300"/>
          <p14:tracePt t="24240" x="8585200" y="5686425"/>
          <p14:tracePt t="24252" x="8561388" y="5645150"/>
          <p14:tracePt t="24262" x="8537575" y="5621338"/>
          <p14:tracePt t="24267" x="8513763" y="5613400"/>
          <p14:tracePt t="24276" x="8489950" y="5589588"/>
          <p14:tracePt t="24284" x="8466138" y="5573713"/>
          <p14:tracePt t="24292" x="8450263" y="5565775"/>
          <p14:tracePt t="24312" x="8442325" y="5557838"/>
          <p14:tracePt t="24322" x="8434388" y="5557838"/>
          <p14:tracePt t="24332" x="8426450" y="5549900"/>
          <p14:tracePt t="24342" x="8418513" y="5549900"/>
          <p14:tracePt t="24347" x="8410575" y="5541963"/>
          <p14:tracePt t="24356" x="8386763" y="5541963"/>
          <p14:tracePt t="24362" x="8378825" y="5541963"/>
          <p14:tracePt t="24372" x="8370888" y="5541963"/>
          <p14:tracePt t="24383" x="8339138" y="5526088"/>
          <p14:tracePt t="24388" x="8315325" y="5518150"/>
          <p14:tracePt t="24399" x="8291513" y="5502275"/>
          <p14:tracePt t="24402" x="8283575" y="5502275"/>
          <p14:tracePt t="24412" x="8243888" y="5486400"/>
          <p14:tracePt t="24422" x="8210550" y="5478463"/>
          <p14:tracePt t="24428" x="8131175" y="5407025"/>
          <p14:tracePt t="24438" x="8099425" y="5399088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21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Classificação das Memórias ROM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4000" dirty="0"/>
              <a:t>Semelhante a EPROM, porém com </a:t>
            </a:r>
            <a:r>
              <a:rPr lang="pt-BR" sz="4000" dirty="0">
                <a:solidFill>
                  <a:srgbClr val="FF0000"/>
                </a:solidFill>
              </a:rPr>
              <a:t>apagamento</a:t>
            </a:r>
            <a:r>
              <a:rPr lang="pt-BR" sz="4000" dirty="0"/>
              <a:t> </a:t>
            </a:r>
            <a:r>
              <a:rPr lang="pt-BR" sz="4000" dirty="0">
                <a:solidFill>
                  <a:srgbClr val="FF0000"/>
                </a:solidFill>
              </a:rPr>
              <a:t>elétrico</a:t>
            </a:r>
            <a:r>
              <a:rPr lang="pt-BR" sz="4000" dirty="0"/>
              <a:t>. 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40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4000" dirty="0"/>
              <a:t>Utiliza-se uma </a:t>
            </a:r>
            <a:r>
              <a:rPr lang="pt-BR" sz="4000" dirty="0">
                <a:solidFill>
                  <a:srgbClr val="FF0000"/>
                </a:solidFill>
              </a:rPr>
              <a:t>tensão</a:t>
            </a:r>
            <a:r>
              <a:rPr lang="pt-BR" sz="4000" dirty="0"/>
              <a:t> mais </a:t>
            </a:r>
            <a:r>
              <a:rPr lang="pt-BR" sz="4000" dirty="0">
                <a:solidFill>
                  <a:srgbClr val="FF0000"/>
                </a:solidFill>
              </a:rPr>
              <a:t>alta</a:t>
            </a:r>
            <a:r>
              <a:rPr lang="pt-BR" sz="4000" dirty="0"/>
              <a:t> que a de </a:t>
            </a:r>
            <a:r>
              <a:rPr lang="pt-BR" sz="4000" dirty="0">
                <a:solidFill>
                  <a:srgbClr val="FF0000"/>
                </a:solidFill>
              </a:rPr>
              <a:t>operação</a:t>
            </a:r>
            <a:r>
              <a:rPr lang="pt-BR" sz="4000" dirty="0"/>
              <a:t> para se realizar a </a:t>
            </a:r>
            <a:r>
              <a:rPr lang="pt-BR" sz="4000" dirty="0">
                <a:solidFill>
                  <a:srgbClr val="FF0000"/>
                </a:solidFill>
              </a:rPr>
              <a:t>gravação</a:t>
            </a:r>
            <a:r>
              <a:rPr lang="pt-BR" sz="4000" dirty="0"/>
              <a:t>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40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4000" dirty="0"/>
              <a:t>Essas ROM são </a:t>
            </a:r>
            <a:r>
              <a:rPr lang="pt-BR" sz="4000" dirty="0">
                <a:solidFill>
                  <a:srgbClr val="FF0000"/>
                </a:solidFill>
              </a:rPr>
              <a:t>mais caras </a:t>
            </a:r>
            <a:r>
              <a:rPr lang="pt-BR" sz="4000" dirty="0"/>
              <a:t>e menos </a:t>
            </a:r>
            <a:r>
              <a:rPr lang="pt-BR" sz="4000" dirty="0">
                <a:solidFill>
                  <a:srgbClr val="FF0000"/>
                </a:solidFill>
              </a:rPr>
              <a:t>densas</a:t>
            </a:r>
            <a:r>
              <a:rPr lang="pt-BR" sz="4000" dirty="0"/>
              <a:t> que as </a:t>
            </a:r>
            <a:r>
              <a:rPr lang="pt-BR" sz="4000" dirty="0">
                <a:solidFill>
                  <a:srgbClr val="FF0000"/>
                </a:solidFill>
              </a:rPr>
              <a:t>anteriores</a:t>
            </a:r>
            <a:r>
              <a:rPr lang="pt-BR" sz="4000" dirty="0"/>
              <a:t>.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EEPROM (</a:t>
            </a:r>
            <a:r>
              <a:rPr lang="pt-BR" sz="1600" b="1" i="1" dirty="0" err="1">
                <a:latin typeface="Tahoma" pitchFamily="34" charset="0"/>
              </a:rPr>
              <a:t>Electrically</a:t>
            </a:r>
            <a:r>
              <a:rPr lang="pt-BR" sz="1600" b="1" i="1" dirty="0">
                <a:latin typeface="Tahoma" pitchFamily="34" charset="0"/>
              </a:rPr>
              <a:t> </a:t>
            </a:r>
            <a:r>
              <a:rPr lang="pt-BR" sz="1600" b="1" i="1" dirty="0" err="1">
                <a:latin typeface="Tahoma" pitchFamily="34" charset="0"/>
              </a:rPr>
              <a:t>Erasable</a:t>
            </a:r>
            <a:r>
              <a:rPr lang="pt-BR" sz="1600" b="1" i="1" dirty="0">
                <a:latin typeface="Tahoma" pitchFamily="34" charset="0"/>
              </a:rPr>
              <a:t> PROM)</a:t>
            </a:r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76C48FFF-B846-4822-BAE5-43BC97B3B8A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49404612"/>
      </p:ext>
    </p:extLst>
  </p:cSld>
  <p:clrMapOvr>
    <a:masterClrMapping/>
  </p:clrMapOvr>
  <p:transition advTm="34009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22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Classificação das Memórias ROM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EEPROM (</a:t>
            </a:r>
            <a:r>
              <a:rPr lang="pt-BR" sz="1600" b="1" i="1" dirty="0" err="1">
                <a:latin typeface="Tahoma" pitchFamily="34" charset="0"/>
              </a:rPr>
              <a:t>Electrically</a:t>
            </a:r>
            <a:r>
              <a:rPr lang="pt-BR" sz="1600" b="1" i="1" dirty="0">
                <a:latin typeface="Tahoma" pitchFamily="34" charset="0"/>
              </a:rPr>
              <a:t> </a:t>
            </a:r>
            <a:r>
              <a:rPr lang="pt-BR" sz="1600" b="1" i="1" dirty="0" err="1">
                <a:latin typeface="Tahoma" pitchFamily="34" charset="0"/>
              </a:rPr>
              <a:t>Erasable</a:t>
            </a:r>
            <a:r>
              <a:rPr lang="pt-BR" sz="1600" b="1" i="1" dirty="0">
                <a:latin typeface="Tahoma" pitchFamily="34" charset="0"/>
              </a:rPr>
              <a:t> PROM)</a:t>
            </a:r>
          </a:p>
        </p:txBody>
      </p:sp>
      <p:pic>
        <p:nvPicPr>
          <p:cNvPr id="15362" name="Picture 2" descr="Resultado de imagem para eeprom">
            <a:extLst>
              <a:ext uri="{FF2B5EF4-FFF2-40B4-BE49-F238E27FC236}">
                <a16:creationId xmlns:a16="http://schemas.microsoft.com/office/drawing/2014/main" id="{C904084D-D6F2-45BE-9B8D-2712DE7B7F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3" t="18164" r="6294" b="14826"/>
          <a:stretch/>
        </p:blipFill>
        <p:spPr bwMode="auto">
          <a:xfrm>
            <a:off x="395288" y="1389742"/>
            <a:ext cx="8173156" cy="4595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DE568C06-0276-4FD8-BE1F-3D370BC229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836164"/>
      </p:ext>
    </p:extLst>
  </p:cSld>
  <p:clrMapOvr>
    <a:masterClrMapping/>
  </p:clrMapOvr>
  <p:transition advTm="18770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856" x="8075613" y="5351463"/>
          <p14:tracePt t="2872" x="3508375" y="3244850"/>
          <p14:tracePt t="2876" x="3484563" y="3286125"/>
          <p14:tracePt t="2882" x="3476625" y="3317875"/>
          <p14:tracePt t="2901" x="3355975" y="3548063"/>
          <p14:tracePt t="2903" x="3276600" y="3676650"/>
          <p14:tracePt t="2906" x="3221038" y="3748088"/>
          <p14:tracePt t="2917" x="3028950" y="3987800"/>
          <p14:tracePt t="2922" x="2989263" y="4027488"/>
          <p14:tracePt t="2932" x="2854325" y="4233863"/>
          <p14:tracePt t="2942" x="2798763" y="4425950"/>
          <p14:tracePt t="2948" x="2774950" y="4489450"/>
          <p14:tracePt t="2958" x="2701925" y="4729163"/>
          <p14:tracePt t="2962" x="2686050" y="4776788"/>
          <p14:tracePt t="2972" x="2662238" y="4895850"/>
          <p14:tracePt t="2982" x="2662238" y="4959350"/>
          <p14:tracePt t="2988" x="2662238" y="5008563"/>
          <p14:tracePt t="2998" x="2670175" y="5151438"/>
          <p14:tracePt t="3004" x="2686050" y="5191125"/>
          <p14:tracePt t="3014" x="2759075" y="5351463"/>
          <p14:tracePt t="3020" x="2774950" y="5375275"/>
          <p14:tracePt t="3028" x="2838450" y="5446713"/>
          <p14:tracePt t="3038" x="2862263" y="5462588"/>
          <p14:tracePt t="3044" x="2862263" y="5470525"/>
          <p14:tracePt t="3054" x="2870200" y="5478463"/>
          <p14:tracePt t="3064" x="2878138" y="5486400"/>
          <p14:tracePt t="3110" x="2894013" y="5510213"/>
          <p14:tracePt t="3120" x="2909888" y="5526088"/>
          <p14:tracePt t="3124" x="2917825" y="5526088"/>
          <p14:tracePt t="3134" x="2981325" y="5557838"/>
          <p14:tracePt t="3151" x="3052763" y="5589588"/>
          <p14:tracePt t="3160" x="3165475" y="5613400"/>
          <p14:tracePt t="3167" x="3189288" y="5621338"/>
          <p14:tracePt t="3176" x="3316288" y="5645150"/>
          <p14:tracePt t="3180" x="3348038" y="5653088"/>
          <p14:tracePt t="3190" x="3459163" y="5653088"/>
          <p14:tracePt t="3201" x="3563938" y="5653088"/>
          <p14:tracePt t="3206" x="3587750" y="5653088"/>
          <p14:tracePt t="3217" x="3698875" y="5653088"/>
          <p14:tracePt t="3220" x="3730625" y="5653088"/>
          <p14:tracePt t="3230" x="3825875" y="5653088"/>
          <p14:tracePt t="3240" x="3914775" y="5653088"/>
          <p14:tracePt t="3246" x="3938588" y="5653088"/>
          <p14:tracePt t="3256" x="4017963" y="5645150"/>
          <p14:tracePt t="3260" x="4041775" y="5645150"/>
          <p14:tracePt t="3272" x="4129088" y="5629275"/>
          <p14:tracePt t="3278" x="4144963" y="5629275"/>
          <p14:tracePt t="3288" x="4249738" y="5613400"/>
          <p14:tracePt t="3298" x="4297363" y="5613400"/>
          <p14:tracePt t="3302" x="4321175" y="5613400"/>
          <p14:tracePt t="3312" x="4400550" y="5605463"/>
          <p14:tracePt t="3319" x="4416425" y="5605463"/>
          <p14:tracePt t="3328" x="4495800" y="5573713"/>
          <p14:tracePt t="3338" x="4592638" y="5549900"/>
          <p14:tracePt t="3342" x="4616450" y="5541963"/>
          <p14:tracePt t="3352" x="4727575" y="5534025"/>
          <p14:tracePt t="3358" x="4743450" y="5534025"/>
          <p14:tracePt t="3369" x="4830763" y="5494338"/>
          <p14:tracePt t="3374" x="4862513" y="5486400"/>
          <p14:tracePt t="3384" x="4943475" y="5470525"/>
          <p14:tracePt t="3394" x="4991100" y="5454650"/>
          <p14:tracePt t="3401" x="5014913" y="5446713"/>
          <p14:tracePt t="3410" x="5094288" y="5430838"/>
          <p14:tracePt t="3414" x="5118100" y="5422900"/>
          <p14:tracePt t="3424" x="5173663" y="5422900"/>
          <p14:tracePt t="3434" x="5229225" y="5399088"/>
          <p14:tracePt t="3440" x="5237163" y="5391150"/>
          <p14:tracePt t="3451" x="5310188" y="5359400"/>
          <p14:tracePt t="3454" x="5318125" y="5359400"/>
          <p14:tracePt t="3464" x="5389563" y="5319713"/>
          <p14:tracePt t="3474" x="5437188" y="5286375"/>
          <p14:tracePt t="3480" x="5445125" y="5286375"/>
          <p14:tracePt t="3490" x="5484813" y="5262563"/>
          <p14:tracePt t="3494" x="5524500" y="5222875"/>
          <p14:tracePt t="3506" x="5580063" y="5191125"/>
          <p14:tracePt t="3517" x="5643563" y="5143500"/>
          <p14:tracePt t="3520" x="5684838" y="5119688"/>
          <p14:tracePt t="3530" x="5748338" y="4992688"/>
          <p14:tracePt t="3536" x="5756275" y="4992688"/>
          <p14:tracePt t="3546" x="5795963" y="4967288"/>
          <p14:tracePt t="3556" x="5859463" y="4967288"/>
          <p14:tracePt t="3560" x="5875338" y="4943475"/>
          <p14:tracePt t="3570" x="5899150" y="4935538"/>
          <p14:tracePt t="3576" x="5915025" y="4919663"/>
          <p14:tracePt t="3586" x="5930900" y="4911725"/>
          <p14:tracePt t="3596" x="5946775" y="4903788"/>
          <p14:tracePt t="3601" x="5946775" y="4895850"/>
          <p14:tracePt t="3610" x="5970588" y="4864100"/>
          <p14:tracePt t="3617" x="6002338" y="4848225"/>
          <p14:tracePt t="3626" x="6067425" y="4729163"/>
          <p14:tracePt t="3636" x="6099175" y="4689475"/>
          <p14:tracePt t="3646" x="6115050" y="4681538"/>
          <p14:tracePt t="3652" x="6122988" y="4673600"/>
          <p14:tracePt t="3656" x="6130925" y="4665663"/>
          <p14:tracePt t="3667" x="6170613" y="4649788"/>
          <p14:tracePt t="3676" x="6186488" y="4641850"/>
          <p14:tracePt t="3682" x="6194425" y="4624388"/>
          <p14:tracePt t="3692" x="6218238" y="4608513"/>
          <p14:tracePt t="3696" x="6234113" y="4592638"/>
          <p14:tracePt t="3706" x="6265863" y="4521200"/>
          <p14:tracePt t="3717" x="6265863" y="4513263"/>
          <p14:tracePt t="3722" x="6273800" y="4505325"/>
          <p14:tracePt t="3732" x="6297613" y="4497388"/>
          <p14:tracePt t="3738" x="6297613" y="4489450"/>
          <p14:tracePt t="3748" x="6321425" y="4386263"/>
          <p14:tracePt t="3758" x="6345238" y="4330700"/>
          <p14:tracePt t="3772" x="6353175" y="4298950"/>
          <p14:tracePt t="3778" x="6361113" y="4281488"/>
          <p14:tracePt t="3788" x="6361113" y="4178300"/>
          <p14:tracePt t="3798" x="6361113" y="4090988"/>
          <p14:tracePt t="3802" x="6361113" y="4067175"/>
          <p14:tracePt t="3812" x="6361113" y="4019550"/>
          <p14:tracePt t="3818" x="6361113" y="4011613"/>
          <p14:tracePt t="3828" x="6361113" y="3987800"/>
          <p14:tracePt t="3835" x="6353175" y="3971925"/>
          <p14:tracePt t="3844" x="6257925" y="3906838"/>
          <p14:tracePt t="3851" x="6226175" y="3867150"/>
          <p14:tracePt t="3860" x="6091238" y="3811588"/>
          <p14:tracePt t="3870" x="5954713" y="3787775"/>
          <p14:tracePt t="3876" x="5891213" y="3771900"/>
          <p14:tracePt t="3886" x="5564188" y="3724275"/>
          <p14:tracePt t="3890" x="5476875" y="3724275"/>
          <p14:tracePt t="3901" x="5118100" y="3708400"/>
          <p14:tracePt t="3910" x="4902200" y="3708400"/>
          <p14:tracePt t="3917" x="4838700" y="3708400"/>
          <p14:tracePt t="3926" x="4503738" y="3708400"/>
          <p14:tracePt t="3930" x="4448175" y="3708400"/>
          <p14:tracePt t="3940" x="4105275" y="3708400"/>
          <p14:tracePt t="3951" x="3946525" y="3708400"/>
          <p14:tracePt t="3956" x="3898900" y="3708400"/>
          <p14:tracePt t="3967" x="3651250" y="3708400"/>
          <p14:tracePt t="3972" x="3611563" y="3708400"/>
          <p14:tracePt t="3982" x="3419475" y="3708400"/>
          <p14:tracePt t="3992" x="3363913" y="3708400"/>
          <p14:tracePt t="3996" x="3316288" y="3708400"/>
          <p14:tracePt t="4006" x="3181350" y="3748088"/>
          <p14:tracePt t="4012" x="3133725" y="3756025"/>
          <p14:tracePt t="4022" x="2997200" y="3795713"/>
          <p14:tracePt t="4028" x="2973388" y="3795713"/>
          <p14:tracePt t="4038" x="2878138" y="3835400"/>
          <p14:tracePt t="4048" x="2846388" y="3835400"/>
          <p14:tracePt t="4052" x="2830513" y="3843338"/>
          <p14:tracePt t="4062" x="2782888" y="3859213"/>
          <p14:tracePt t="4070" x="2774950" y="3859213"/>
          <p14:tracePt t="4078" x="2759075" y="3859213"/>
          <p14:tracePt t="4088" x="2725738" y="3883025"/>
          <p14:tracePt t="4094" x="2709863" y="3890963"/>
          <p14:tracePt t="4104" x="2670175" y="3914775"/>
          <p14:tracePt t="4108" x="2654300" y="3922713"/>
          <p14:tracePt t="4120" x="2582863" y="3963988"/>
          <p14:tracePt t="4128" x="2527300" y="4035425"/>
          <p14:tracePt t="4134" x="2519363" y="4035425"/>
          <p14:tracePt t="4144" x="2447925" y="4090988"/>
          <p14:tracePt t="4148" x="2432050" y="4122738"/>
          <p14:tracePt t="4158" x="2400300" y="4202113"/>
          <p14:tracePt t="4170" x="2400300" y="4233863"/>
          <p14:tracePt t="4174" x="2400300" y="4265613"/>
          <p14:tracePt t="4185" x="2400300" y="4346575"/>
          <p14:tracePt t="4188" x="2408238" y="4378325"/>
          <p14:tracePt t="4201" x="2511425" y="4489450"/>
          <p14:tracePt t="4210" x="2566988" y="4560888"/>
          <p14:tracePt t="4214" x="2598738" y="4584700"/>
          <p14:tracePt t="4224" x="2725738" y="4689475"/>
          <p14:tracePt t="4230" x="2751138" y="4729163"/>
          <p14:tracePt t="4240" x="2949575" y="4911725"/>
          <p14:tracePt t="4251" x="3052763" y="4992688"/>
          <p14:tracePt t="4254" x="3109913" y="5048250"/>
          <p14:tracePt t="4264" x="3363913" y="5246688"/>
          <p14:tracePt t="4270" x="3435350" y="5286375"/>
          <p14:tracePt t="4280" x="3778250" y="5494338"/>
          <p14:tracePt t="4290" x="4049713" y="5662613"/>
          <p14:tracePt t="4294" x="4144963" y="5718175"/>
          <p14:tracePt t="4306" x="4592638" y="5900738"/>
          <p14:tracePt t="4312" x="4687888" y="5940425"/>
          <p14:tracePt t="4322" x="5102225" y="6029325"/>
          <p14:tracePt t="4326" x="5173663" y="6053138"/>
          <p14:tracePt t="4336" x="5524500" y="6140450"/>
          <p14:tracePt t="4346" x="5732463" y="6180138"/>
          <p14:tracePt t="4352" x="5827713" y="6196013"/>
          <p14:tracePt t="4362" x="6146800" y="6243638"/>
          <p14:tracePt t="4367" x="6242050" y="6251575"/>
          <p14:tracePt t="4376" x="6624638" y="6283325"/>
          <p14:tracePt t="4386" x="6840538" y="6283325"/>
          <p14:tracePt t="4392" x="6904038" y="6283325"/>
          <p14:tracePt t="4403" x="7191375" y="6283325"/>
          <p14:tracePt t="4406" x="7254875" y="6283325"/>
          <p14:tracePt t="4417" x="7526338" y="6259513"/>
          <p14:tracePt t="4428" x="7653338" y="6227763"/>
          <p14:tracePt t="4432" x="7700963" y="6196013"/>
          <p14:tracePt t="4442" x="7869238" y="6116638"/>
          <p14:tracePt t="4448" x="7900988" y="6084888"/>
          <p14:tracePt t="4458" x="8059738" y="5940425"/>
          <p14:tracePt t="4469" x="8107363" y="5861050"/>
          <p14:tracePt t="4472" x="8115300" y="5829300"/>
          <p14:tracePt t="4483" x="8139113" y="5734050"/>
          <p14:tracePt t="4488" x="8139113" y="5710238"/>
          <p14:tracePt t="4498" x="8139113" y="5621338"/>
          <p14:tracePt t="4508" x="8139113" y="5557838"/>
          <p14:tracePt t="4512" x="8139113" y="5534025"/>
          <p14:tracePt t="4522" x="8123238" y="5438775"/>
          <p14:tracePt t="4528" x="8107363" y="5414963"/>
          <p14:tracePt t="4538" x="8075613" y="5367338"/>
          <p14:tracePt t="4548" x="8043863" y="5302250"/>
          <p14:tracePt t="4554" x="8027988" y="5262563"/>
          <p14:tracePt t="4564" x="7972425" y="5207000"/>
          <p14:tracePt t="4570" x="7948613" y="5183188"/>
          <p14:tracePt t="4578" x="7877175" y="5103813"/>
          <p14:tracePt t="4588" x="7835900" y="5072063"/>
          <p14:tracePt t="4594" x="7796213" y="5032375"/>
          <p14:tracePt t="4604" x="7740650" y="5000625"/>
          <p14:tracePt t="4608" x="7716838" y="4984750"/>
          <p14:tracePt t="4620" x="7613650" y="4943475"/>
          <p14:tracePt t="4628" x="7534275" y="4903788"/>
          <p14:tracePt t="4634" x="7502525" y="4903788"/>
          <p14:tracePt t="4644" x="7342188" y="4832350"/>
          <p14:tracePt t="4648" x="7310438" y="4824413"/>
          <p14:tracePt t="4660" x="7078663" y="4760913"/>
          <p14:tracePt t="4670" x="6840538" y="4697413"/>
          <p14:tracePt t="4674" x="6743700" y="4657725"/>
          <p14:tracePt t="4685" x="6305550" y="4552950"/>
          <p14:tracePt t="4690" x="6218238" y="4537075"/>
          <p14:tracePt t="4700" x="5756275" y="4449763"/>
          <p14:tracePt t="4706" x="5684838" y="4441825"/>
          <p14:tracePt t="4717" x="5253038" y="4425950"/>
          <p14:tracePt t="4726" x="5038725" y="4425950"/>
          <p14:tracePt t="4730" x="4967288" y="4425950"/>
          <p14:tracePt t="4740" x="4535488" y="4425950"/>
          <p14:tracePt t="4746" x="4448175" y="4425950"/>
          <p14:tracePt t="4756" x="4089400" y="4425950"/>
          <p14:tracePt t="4767" x="3906838" y="4425950"/>
          <p14:tracePt t="4772" x="3833813" y="4425950"/>
          <p14:tracePt t="4782" x="3556000" y="4449763"/>
          <p14:tracePt t="4786" x="3524250" y="4457700"/>
          <p14:tracePt t="4796" x="3355975" y="4465638"/>
          <p14:tracePt t="4806" x="3268663" y="4481513"/>
          <p14:tracePt t="4812" x="3252788" y="4489450"/>
          <p14:tracePt t="4822" x="3181350" y="4497388"/>
          <p14:tracePt t="4826" x="3173413" y="4497388"/>
          <p14:tracePt t="4836" x="3141663" y="4529138"/>
          <p14:tracePt t="4846" x="3125788" y="4529138"/>
          <p14:tracePt t="4872" x="3117850" y="4537075"/>
          <p14:tracePt t="4877" x="3109913" y="4537075"/>
          <p14:tracePt t="4888" x="3100388" y="4545013"/>
          <p14:tracePt t="4892" x="3092450" y="4552950"/>
          <p14:tracePt t="4902" x="3052763" y="4576763"/>
          <p14:tracePt t="4908" x="3036888" y="4592638"/>
          <p14:tracePt t="4918" x="2973388" y="4633913"/>
          <p14:tracePt t="4928" x="2941638" y="4689475"/>
          <p14:tracePt t="4932" x="2941638" y="4697413"/>
          <p14:tracePt t="4942" x="2941638" y="4792663"/>
          <p14:tracePt t="4948" x="2949575" y="4824413"/>
          <p14:tracePt t="4958" x="3036888" y="4951413"/>
          <p14:tracePt t="4968" x="3084513" y="5008563"/>
          <p14:tracePt t="4972" x="3100388" y="5024438"/>
          <p14:tracePt t="4981" x="3165475" y="5072063"/>
          <p14:tracePt t="4987" x="3173413" y="5087938"/>
          <p14:tracePt t="4998" x="3213100" y="5111750"/>
          <p14:tracePt t="5008" x="3213100" y="5119688"/>
          <p14:tracePt t="5013" x="3221038" y="5119688"/>
          <p14:tracePt t="5023" x="3284538" y="5143500"/>
          <p14:tracePt t="5028" x="3340100" y="5175250"/>
          <p14:tracePt t="5037" x="3443288" y="5183188"/>
          <p14:tracePt t="5048" x="3532188" y="5183188"/>
          <p14:tracePt t="5053" x="3563938" y="5183188"/>
          <p14:tracePt t="5063" x="3683000" y="5183188"/>
          <p14:tracePt t="5067" x="3714750" y="5183188"/>
          <p14:tracePt t="5077" x="3817938" y="5183188"/>
          <p14:tracePt t="5087" x="3914775" y="5135563"/>
          <p14:tracePt t="5094" x="3938588" y="5127625"/>
          <p14:tracePt t="5104" x="4049713" y="5095875"/>
          <p14:tracePt t="5108" x="4073525" y="5087938"/>
          <p14:tracePt t="5119" x="4176713" y="5008563"/>
          <p14:tracePt t="5130" x="4257675" y="5000625"/>
          <p14:tracePt t="5134" x="4273550" y="4984750"/>
          <p14:tracePt t="5143" x="4352925" y="4927600"/>
          <p14:tracePt t="5150" x="4376738" y="4927600"/>
          <p14:tracePt t="5159" x="4424363" y="4903788"/>
          <p14:tracePt t="5169" x="4464050" y="4887913"/>
          <p14:tracePt t="5174" x="4471988" y="4879975"/>
          <p14:tracePt t="5183" x="4487863" y="4872038"/>
          <p14:tracePt t="5189" x="4487863" y="4864100"/>
          <p14:tracePt t="5200" x="4503738" y="4856163"/>
          <p14:tracePt t="5209" x="4519613" y="4848225"/>
          <p14:tracePt t="5259" x="4527550" y="4848225"/>
          <p14:tracePt t="5290" x="4535488" y="4840288"/>
          <p14:tracePt t="5296" x="4543425" y="4832350"/>
          <p14:tracePt t="5372" x="4567238" y="4832350"/>
          <p14:tracePt t="5376" x="4584700" y="4832350"/>
          <p14:tracePt t="5386" x="4624388" y="4832350"/>
          <p14:tracePt t="5392" x="4648200" y="4832350"/>
          <p14:tracePt t="5402" x="4703763" y="4832350"/>
          <p14:tracePt t="5412" x="4743450" y="4832350"/>
          <p14:tracePt t="5417" x="4751388" y="4832350"/>
          <p14:tracePt t="5426" x="4799013" y="4832350"/>
          <p14:tracePt t="5432" x="4814888" y="4832350"/>
          <p14:tracePt t="5442" x="4822825" y="4832350"/>
          <p14:tracePt t="5558" x="4822825" y="4840288"/>
          <p14:tracePt t="5563" x="4830763" y="4848225"/>
          <p14:tracePt t="5604" x="4830763" y="4864100"/>
          <p14:tracePt t="5790" x="4830763" y="4872038"/>
          <p14:tracePt t="5896" x="4830763" y="4879975"/>
          <p14:tracePt t="5916" x="4830763" y="4887913"/>
          <p14:tracePt t="5982" x="4830763" y="4895850"/>
          <p14:tracePt t="5996" x="4838700" y="4895850"/>
          <p14:tracePt t="6006" x="4838700" y="4903788"/>
          <p14:tracePt t="6016" x="4846638" y="4927600"/>
          <p14:tracePt t="6048" x="4854575" y="4935538"/>
          <p14:tracePt t="6068" x="4862513" y="4943475"/>
          <p14:tracePt t="6088" x="4878388" y="4959350"/>
          <p14:tracePt t="6098" x="4886325" y="4967288"/>
          <p14:tracePt t="6103" x="4902200" y="4976813"/>
          <p14:tracePt t="6112" x="4918075" y="4992688"/>
          <p14:tracePt t="6133" x="4918075" y="5000625"/>
          <p14:tracePt t="6148" x="4933950" y="5008563"/>
          <p14:tracePt t="6174" x="4943475" y="5008563"/>
          <p14:tracePt t="6178" x="4951413" y="5008563"/>
          <p14:tracePt t="6184" x="4967288" y="5016500"/>
          <p14:tracePt t="6198" x="4975225" y="5024438"/>
          <p14:tracePt t="6208" x="4999038" y="5032375"/>
          <p14:tracePt t="6218" x="5006975" y="5040313"/>
          <p14:tracePt t="6224" x="5014913" y="5040313"/>
          <p14:tracePt t="6235" x="5030788" y="5040313"/>
          <p14:tracePt t="6238" x="5038725" y="5040313"/>
          <p14:tracePt t="6248" x="5046663" y="5056188"/>
          <p14:tracePt t="6264" x="5054600" y="5056188"/>
          <p14:tracePt t="6350" x="5062538" y="5048250"/>
          <p14:tracePt t="6364" x="5070475" y="5048250"/>
          <p14:tracePt t="6542" x="5078413" y="5040313"/>
          <p14:tracePt t="6648" x="5078413" y="5032375"/>
          <p14:tracePt t="6668" x="5070475" y="5024438"/>
          <p14:tracePt t="6678" x="5022850" y="5016500"/>
          <p14:tracePt t="6688" x="5006975" y="5016500"/>
          <p14:tracePt t="6692" x="4983163" y="5016500"/>
          <p14:tracePt t="6702" x="4967288" y="5016500"/>
          <p14:tracePt t="6708" x="4951413" y="5000625"/>
          <p14:tracePt t="6718" x="4886325" y="4984750"/>
          <p14:tracePt t="6728" x="4870450" y="4984750"/>
          <p14:tracePt t="6735" x="4830763" y="4967288"/>
          <p14:tracePt t="6744" x="4806950" y="4967288"/>
          <p14:tracePt t="6754" x="4799013" y="4967288"/>
          <p14:tracePt t="6758" x="4791075" y="4967288"/>
          <p14:tracePt t="6774" x="4751388" y="4959350"/>
          <p14:tracePt t="6788" x="4735513" y="4959350"/>
          <p14:tracePt t="6804" x="4719638" y="4951413"/>
          <p14:tracePt t="6814" x="4703763" y="4951413"/>
          <p14:tracePt t="6824" x="4695825" y="4951413"/>
          <p14:tracePt t="6838" x="4648200" y="4919663"/>
          <p14:tracePt t="6854" x="4592638" y="4919663"/>
          <p14:tracePt t="6864" x="4584700" y="4919663"/>
          <p14:tracePt t="6870" x="4567238" y="4919663"/>
          <p14:tracePt t="6885" x="4511675" y="4895850"/>
          <p14:tracePt t="6894" x="4448175" y="4887913"/>
          <p14:tracePt t="6904" x="4416425" y="4887913"/>
          <p14:tracePt t="6910" x="4400550" y="4887913"/>
          <p14:tracePt t="6920" x="4344988" y="4872038"/>
          <p14:tracePt t="6924" x="4321175" y="4872038"/>
          <p14:tracePt t="6935" x="4273550" y="4864100"/>
          <p14:tracePt t="6944" x="4265613" y="4864100"/>
          <p14:tracePt t="6951" x="4257675" y="4864100"/>
          <p14:tracePt t="6960" x="4233863" y="4864100"/>
          <p14:tracePt t="6967" x="4217988" y="4856163"/>
          <p14:tracePt t="6976" x="4184650" y="4856163"/>
          <p14:tracePt t="6986" x="4168775" y="4840288"/>
          <p14:tracePt t="6990" x="4160838" y="4840288"/>
          <p14:tracePt t="7000" x="4152900" y="4840288"/>
          <p14:tracePt t="7006" x="4144963" y="4840288"/>
          <p14:tracePt t="7017" x="4129088" y="4840288"/>
          <p14:tracePt t="7026" x="4113213" y="4832350"/>
          <p14:tracePt t="7036" x="4081463" y="4832350"/>
          <p14:tracePt t="7040" x="4065588" y="4832350"/>
          <p14:tracePt t="7051" x="4049713" y="4832350"/>
          <p14:tracePt t="7056" x="4017963" y="4832350"/>
          <p14:tracePt t="7067" x="3994150" y="4832350"/>
          <p14:tracePt t="7072" x="3986213" y="4832350"/>
          <p14:tracePt t="7083" x="3954463" y="4832350"/>
          <p14:tracePt t="7088" x="3930650" y="4832350"/>
          <p14:tracePt t="7098" x="3890963" y="4832350"/>
          <p14:tracePt t="7112" x="3875088" y="4832350"/>
          <p14:tracePt t="7122" x="3867150" y="4832350"/>
          <p14:tracePt t="7133" x="3859213" y="4832350"/>
          <p14:tracePt t="7278" x="3851275" y="4824413"/>
          <p14:tracePt t="7284" x="3851275" y="4816475"/>
          <p14:tracePt t="7294" x="3867150" y="4816475"/>
          <p14:tracePt t="7304" x="3883025" y="4816475"/>
          <p14:tracePt t="7314" x="3938588" y="4816475"/>
          <p14:tracePt t="7324" x="3970338" y="4808538"/>
          <p14:tracePt t="7330" x="3986213" y="4808538"/>
          <p14:tracePt t="7340" x="4057650" y="4800600"/>
          <p14:tracePt t="7344" x="4073525" y="4800600"/>
          <p14:tracePt t="7354" x="4184650" y="4784725"/>
          <p14:tracePt t="7364" x="4249738" y="4768850"/>
          <p14:tracePt t="7370" x="4321175" y="4745038"/>
          <p14:tracePt t="7380" x="4503738" y="4729163"/>
          <p14:tracePt t="7385" x="4535488" y="4721225"/>
          <p14:tracePt t="7394" x="4759325" y="4649788"/>
          <p14:tracePt t="7404" x="4838700" y="4624388"/>
          <p14:tracePt t="7410" x="4878388" y="4624388"/>
          <p14:tracePt t="7420" x="5118100" y="4584700"/>
          <p14:tracePt t="7426" x="5181600" y="4568825"/>
          <p14:tracePt t="7436" x="5461000" y="4521200"/>
          <p14:tracePt t="7446" x="5595938" y="4497388"/>
          <p14:tracePt t="7450" x="5643563" y="4489450"/>
          <p14:tracePt t="7460" x="5851525" y="4473575"/>
          <p14:tracePt t="7467" x="5883275" y="4473575"/>
          <p14:tracePt t="7476" x="5978525" y="4465638"/>
          <p14:tracePt t="7486" x="6026150" y="4465638"/>
          <p14:tracePt t="7490" x="6034088" y="4465638"/>
          <p14:tracePt t="7500" x="6107113" y="4465638"/>
          <p14:tracePt t="7506" x="6138863" y="4465638"/>
          <p14:tracePt t="7517" x="6194425" y="4465638"/>
          <p14:tracePt t="7526" x="6218238" y="4465638"/>
          <p14:tracePt t="7536" x="6234113" y="4465638"/>
          <p14:tracePt t="7552" x="6242050" y="4473575"/>
          <p14:tracePt t="7556" x="6249988" y="4481513"/>
          <p14:tracePt t="7567" x="6265863" y="4489450"/>
          <p14:tracePt t="7576" x="6281738" y="4513263"/>
          <p14:tracePt t="7616" x="6297613" y="4529138"/>
          <p14:tracePt t="7794" x="6305550" y="4529138"/>
          <p14:tracePt t="7804" x="6313488" y="4529138"/>
          <p14:tracePt t="7808" x="6321425" y="4529138"/>
          <p14:tracePt t="7818" x="6337300" y="4529138"/>
          <p14:tracePt t="7824" x="6345238" y="4529138"/>
          <p14:tracePt t="7828" x="6353175" y="4529138"/>
          <p14:tracePt t="7838" x="6402388" y="4505325"/>
          <p14:tracePt t="7848" x="6410325" y="4505325"/>
          <p14:tracePt t="7854" x="6426200" y="4497388"/>
          <p14:tracePt t="7864" x="6457950" y="4481513"/>
          <p14:tracePt t="7868" x="6465888" y="4473575"/>
          <p14:tracePt t="7884" x="6497638" y="4449763"/>
          <p14:tracePt t="7890" x="6521450" y="4425950"/>
          <p14:tracePt t="7894" x="6529388" y="4418013"/>
          <p14:tracePt t="7904" x="6545263" y="4394200"/>
          <p14:tracePt t="7910" x="6553200" y="4394200"/>
          <p14:tracePt t="7920" x="6553200" y="4386263"/>
          <p14:tracePt t="7930" x="6561138" y="4370388"/>
          <p14:tracePt t="7939" x="6561138" y="4354513"/>
          <p14:tracePt t="7960" x="6569075" y="4354513"/>
          <p14:tracePt t="7970" x="6569075" y="4346575"/>
          <p14:tracePt t="7980" x="6569075" y="4330700"/>
          <p14:tracePt t="7984" x="6569075" y="4322763"/>
          <p14:tracePt t="7990" x="6569075" y="4314825"/>
          <p14:tracePt t="8000" x="6592888" y="4281488"/>
          <p14:tracePt t="8026" x="6608763" y="4273550"/>
          <p14:tracePt t="8030" x="6616700" y="4265613"/>
          <p14:tracePt t="8040" x="6624638" y="4257675"/>
          <p14:tracePt t="8050" x="6648450" y="4233863"/>
          <p14:tracePt t="8080" x="6656388" y="4217988"/>
          <p14:tracePt t="8096" x="6664325" y="4210050"/>
          <p14:tracePt t="8106" x="6664325" y="4194175"/>
          <p14:tracePt t="8112" x="6672263" y="4178300"/>
          <p14:tracePt t="8122" x="6680200" y="4178300"/>
          <p14:tracePt t="8134" x="6688138" y="4170363"/>
          <p14:tracePt t="8142" x="6688138" y="4162425"/>
          <p14:tracePt t="8162" x="6688138" y="4146550"/>
          <p14:tracePt t="8176" x="6696075" y="4138613"/>
          <p14:tracePt t="8188" x="6704013" y="4122738"/>
          <p14:tracePt t="8204" x="6704013" y="4106863"/>
          <p14:tracePt t="8218" x="6704013" y="4098925"/>
          <p14:tracePt t="8230" x="6704013" y="4090988"/>
          <p14:tracePt t="8235" x="6704013" y="4083050"/>
          <p14:tracePt t="8244" x="6704013" y="4043363"/>
          <p14:tracePt t="8254" x="6704013" y="4019550"/>
          <p14:tracePt t="8260" x="6704013" y="4011613"/>
          <p14:tracePt t="8265" x="6704013" y="3987800"/>
          <p14:tracePt t="8276" x="6688138" y="3956050"/>
          <p14:tracePt t="8280" x="6672263" y="3938588"/>
          <p14:tracePt t="8290" x="6608763" y="3883025"/>
          <p14:tracePt t="8301" x="6592888" y="3867150"/>
          <p14:tracePt t="8306" x="6592888" y="3859213"/>
          <p14:tracePt t="8317" x="6529388" y="3811588"/>
          <p14:tracePt t="8320" x="6505575" y="3803650"/>
          <p14:tracePt t="8330" x="6418263" y="3763963"/>
          <p14:tracePt t="8342" x="6361113" y="3732213"/>
          <p14:tracePt t="8346" x="6353175" y="3724275"/>
          <p14:tracePt t="8356" x="6281738" y="3708400"/>
          <p14:tracePt t="8362" x="6265863" y="3708400"/>
          <p14:tracePt t="8372" x="6194425" y="3684588"/>
          <p14:tracePt t="8383" x="6115050" y="3636963"/>
          <p14:tracePt t="8386" x="6099175" y="3629025"/>
          <p14:tracePt t="8396" x="5994400" y="3621088"/>
          <p14:tracePt t="8402" x="5970588" y="3621088"/>
          <p14:tracePt t="8412" x="5851525" y="3595688"/>
          <p14:tracePt t="8422" x="5748338" y="3595688"/>
          <p14:tracePt t="8426" x="5724525" y="3595688"/>
          <p14:tracePt t="8436" x="5580063" y="3595688"/>
          <p14:tracePt t="8442" x="5556250" y="3595688"/>
          <p14:tracePt t="8452" x="5445125" y="3595688"/>
          <p14:tracePt t="8462" x="5349875" y="3595688"/>
          <p14:tracePt t="8468" x="5310188" y="3595688"/>
          <p14:tracePt t="8478" x="5141913" y="3595688"/>
          <p14:tracePt t="8483" x="5110163" y="3595688"/>
          <p14:tracePt t="8492" x="4967288" y="3595688"/>
          <p14:tracePt t="8502" x="4862513" y="3595688"/>
          <p14:tracePt t="8508" x="4830763" y="3595688"/>
          <p14:tracePt t="8518" x="4719638" y="3595688"/>
          <p14:tracePt t="8522" x="4679950" y="3595688"/>
          <p14:tracePt t="8534" x="4567238" y="3595688"/>
          <p14:tracePt t="8542" x="4487863" y="3595688"/>
          <p14:tracePt t="8549" x="4456113" y="3595688"/>
          <p14:tracePt t="8558" x="4368800" y="3595688"/>
          <p14:tracePt t="8562" x="4352925" y="3595688"/>
          <p14:tracePt t="8574" x="4281488" y="3595688"/>
          <p14:tracePt t="8584" x="4225925" y="3595688"/>
          <p14:tracePt t="8588" x="4200525" y="3595688"/>
          <p14:tracePt t="8598" x="4129088" y="3595688"/>
          <p14:tracePt t="8604" x="4121150" y="3595688"/>
          <p14:tracePt t="8614" x="4065588" y="3595688"/>
          <p14:tracePt t="8624" x="4017963" y="3595688"/>
          <p14:tracePt t="8627" x="4002088" y="3595688"/>
          <p14:tracePt t="8637" x="3898900" y="3613150"/>
          <p14:tracePt t="8643" x="3867150" y="3613150"/>
          <p14:tracePt t="8653" x="3770313" y="3613150"/>
          <p14:tracePt t="8663" x="3706813" y="3613150"/>
          <p14:tracePt t="8668" x="3651250" y="3613150"/>
          <p14:tracePt t="8678" x="3484563" y="3613150"/>
          <p14:tracePt t="8683" x="3451225" y="3613150"/>
          <p14:tracePt t="8693" x="3324225" y="3613150"/>
          <p14:tracePt t="8703" x="3236913" y="3613150"/>
          <p14:tracePt t="8709" x="3205163" y="3613150"/>
          <p14:tracePt t="8719" x="3109913" y="3613150"/>
          <p14:tracePt t="8723" x="3076575" y="3613150"/>
          <p14:tracePt t="8733" x="2997200" y="3613150"/>
          <p14:tracePt t="8743" x="2949575" y="3613150"/>
          <p14:tracePt t="8749" x="2941638" y="3613150"/>
          <p14:tracePt t="8759" x="2917825" y="3613150"/>
          <p14:tracePt t="8763" x="2909888" y="3613150"/>
          <p14:tracePt t="8773" x="2886075" y="3613150"/>
          <p14:tracePt t="8783" x="2862263" y="3613150"/>
          <p14:tracePt t="8793" x="2822575" y="3644900"/>
          <p14:tracePt t="8799" x="2822575" y="3652838"/>
          <p14:tracePt t="8805" x="2814638" y="3652838"/>
          <p14:tracePt t="8815" x="2774950" y="3660775"/>
          <p14:tracePt t="8825" x="2709863" y="3676650"/>
          <p14:tracePt t="8829" x="2693988" y="3676650"/>
          <p14:tracePt t="8840" x="2630488" y="3716338"/>
          <p14:tracePt t="8846" x="2622550" y="3716338"/>
          <p14:tracePt t="8856" x="2527300" y="3716338"/>
          <p14:tracePt t="8866" x="2495550" y="3724275"/>
          <p14:tracePt t="8870" x="2471738" y="3724275"/>
          <p14:tracePt t="8880" x="2400300" y="3756025"/>
          <p14:tracePt t="8890" x="2392363" y="3756025"/>
          <p14:tracePt t="8895" x="2366963" y="3771900"/>
          <p14:tracePt t="8905" x="2351088" y="3771900"/>
          <p14:tracePt t="8921" x="2327275" y="3795713"/>
          <p14:tracePt t="8925" x="2319338" y="3803650"/>
          <p14:tracePt t="8935" x="2255838" y="3835400"/>
          <p14:tracePt t="8945" x="2216150" y="3875088"/>
          <p14:tracePt t="8951" x="2208213" y="3883025"/>
          <p14:tracePt t="8961" x="2160588" y="3938588"/>
          <p14:tracePt t="8965" x="2128838" y="3963988"/>
          <p14:tracePt t="8975" x="2049463" y="4059238"/>
          <p14:tracePt t="8987" x="1984375" y="4130675"/>
          <p14:tracePt t="8991" x="1905000" y="4202113"/>
          <p14:tracePt t="9001" x="1841500" y="4298950"/>
          <p14:tracePt t="9007" x="1825625" y="4322763"/>
          <p14:tracePt t="9017" x="1738313" y="4449763"/>
          <p14:tracePt t="9023" x="1706563" y="4505325"/>
          <p14:tracePt t="9033" x="1617663" y="4624388"/>
          <p14:tracePt t="9039" x="1609725" y="4641850"/>
          <p14:tracePt t="9049" x="1554163" y="4737100"/>
          <p14:tracePt t="9059" x="1546225" y="4816475"/>
          <p14:tracePt t="9063" x="1546225" y="4832350"/>
          <p14:tracePt t="9073" x="1530350" y="4911725"/>
          <p14:tracePt t="9079" x="1530350" y="4927600"/>
          <p14:tracePt t="9089" x="1530350" y="4992688"/>
          <p14:tracePt t="9099" x="1530350" y="5032375"/>
          <p14:tracePt t="9113" x="1530350" y="5056188"/>
          <p14:tracePt t="9119" x="1530350" y="5064125"/>
          <p14:tracePt t="9129" x="1530350" y="5095875"/>
          <p14:tracePt t="9139" x="1530350" y="5119688"/>
          <p14:tracePt t="9145" x="1538288" y="5127625"/>
          <p14:tracePt t="9155" x="1538288" y="5135563"/>
          <p14:tracePt t="9159" x="1538288" y="5143500"/>
          <p14:tracePt t="9169" x="1585913" y="5207000"/>
          <p14:tracePt t="9179" x="1593850" y="5214938"/>
          <p14:tracePt t="9185" x="1617663" y="5246688"/>
          <p14:tracePt t="9195" x="1674813" y="5343525"/>
          <p14:tracePt t="9199" x="1698625" y="5359400"/>
          <p14:tracePt t="9211" x="1762125" y="5430838"/>
          <p14:tracePt t="9217" x="1793875" y="5454650"/>
          <p14:tracePt t="9227" x="1897063" y="5541963"/>
          <p14:tracePt t="9231" x="1928813" y="5557838"/>
          <p14:tracePt t="9241" x="2089150" y="5637213"/>
          <p14:tracePt t="9251" x="2208213" y="5686425"/>
          <p14:tracePt t="9257" x="2247900" y="5702300"/>
          <p14:tracePt t="9267" x="2439988" y="5757863"/>
          <p14:tracePt t="9273" x="2503488" y="5781675"/>
          <p14:tracePt t="9283" x="2854325" y="5829300"/>
          <p14:tracePt t="9293" x="3141663" y="5884863"/>
          <p14:tracePt t="9297" x="3236913" y="5892800"/>
          <p14:tracePt t="9307" x="3595688" y="5908675"/>
          <p14:tracePt t="9313" x="3675063" y="5916613"/>
          <p14:tracePt t="9323" x="4033838" y="5916613"/>
          <p14:tracePt t="9329" x="4121150" y="5916613"/>
          <p14:tracePt t="9339" x="4527550" y="5916613"/>
          <p14:tracePt t="9349" x="4854575" y="5916613"/>
          <p14:tracePt t="9353" x="4918075" y="5916613"/>
          <p14:tracePt t="9363" x="5276850" y="5916613"/>
          <p14:tracePt t="9369" x="5365750" y="5916613"/>
          <p14:tracePt t="9379" x="5724525" y="5916613"/>
          <p14:tracePt t="9389" x="5899150" y="5900738"/>
          <p14:tracePt t="9395" x="5986463" y="5892800"/>
          <p14:tracePt t="9405" x="6337300" y="5821363"/>
          <p14:tracePt t="9409" x="6410325" y="5813425"/>
          <p14:tracePt t="9420" x="6711950" y="5749925"/>
          <p14:tracePt t="9430" x="6896100" y="5710238"/>
          <p14:tracePt t="9436" x="6959600" y="5694363"/>
          <p14:tracePt t="9446" x="7215188" y="5653088"/>
          <p14:tracePt t="9449" x="7262813" y="5645150"/>
          <p14:tracePt t="9460" x="7477125" y="5581650"/>
          <p14:tracePt t="9470" x="7605713" y="5557838"/>
          <p14:tracePt t="9476" x="7637463" y="5557838"/>
          <p14:tracePt t="9486" x="7780338" y="5534025"/>
          <p14:tracePt t="9492" x="7812088" y="5526088"/>
          <p14:tracePt t="9502" x="7980363" y="5502275"/>
          <p14:tracePt t="9512" x="8059738" y="5494338"/>
          <p14:tracePt t="9516" x="8083550" y="5486400"/>
          <p14:tracePt t="9526" x="8154988" y="5462588"/>
          <p14:tracePt t="9533" x="8162925" y="5462588"/>
          <p14:tracePt t="9542" x="8202613" y="5422900"/>
          <p14:tracePt t="9552" x="8226425" y="5414963"/>
          <p14:tracePt t="9562" x="8243888" y="5391150"/>
          <p14:tracePt t="9566" x="8243888" y="5383213"/>
          <p14:tracePt t="9572" x="8267700" y="5359400"/>
          <p14:tracePt t="9583" x="8267700" y="5335588"/>
          <p14:tracePt t="9592" x="8275638" y="5327650"/>
          <p14:tracePt t="9596" x="8275638" y="5302250"/>
          <p14:tracePt t="9608" x="8275638" y="5262563"/>
          <p14:tracePt t="9612" x="8275638" y="5254625"/>
          <p14:tracePt t="9622" x="8275638" y="5159375"/>
          <p14:tracePt t="9633" x="8275638" y="5127625"/>
          <p14:tracePt t="9638" x="8267700" y="5103813"/>
          <p14:tracePt t="9648" x="8235950" y="5016500"/>
          <p14:tracePt t="9652" x="8218488" y="5000625"/>
          <p14:tracePt t="9662" x="8154988" y="4895850"/>
          <p14:tracePt t="9672" x="8123238" y="4824413"/>
          <p14:tracePt t="9678" x="8067675" y="4792663"/>
          <p14:tracePt t="9688" x="7980363" y="4681538"/>
          <p14:tracePt t="9692" x="7956550" y="4657725"/>
          <p14:tracePt t="9704" x="7827963" y="4584700"/>
          <p14:tracePt t="9708" x="7788275" y="4545013"/>
          <p14:tracePt t="9720" x="7653338" y="4465638"/>
          <p14:tracePt t="9730" x="7566025" y="4418013"/>
          <p14:tracePt t="9735" x="7534275" y="4402138"/>
          <p14:tracePt t="9744" x="7381875" y="4362450"/>
          <p14:tracePt t="9750" x="7358063" y="4362450"/>
          <p14:tracePt t="9760" x="7231063" y="4330700"/>
          <p14:tracePt t="9770" x="7151688" y="4322763"/>
          <p14:tracePt t="9774" x="7102475" y="4322763"/>
          <p14:tracePt t="9784" x="7015163" y="4298950"/>
          <p14:tracePt t="9790" x="6975475" y="4298950"/>
          <p14:tracePt t="9801" x="6896100" y="4291013"/>
          <p14:tracePt t="9810" x="6848475" y="4265613"/>
          <p14:tracePt t="9814" x="6832600" y="4265613"/>
          <p14:tracePt t="9824" x="6735763" y="4241800"/>
          <p14:tracePt t="9830" x="6719888" y="4241800"/>
          <p14:tracePt t="9840" x="6632575" y="4210050"/>
          <p14:tracePt t="9850" x="6592888" y="4202113"/>
          <p14:tracePt t="9856" x="6569075" y="4186238"/>
          <p14:tracePt t="9867" x="6465888" y="4146550"/>
          <p14:tracePt t="9870" x="6426200" y="4146550"/>
          <p14:tracePt t="9880" x="6345238" y="4122738"/>
          <p14:tracePt t="9890" x="6257925" y="4114800"/>
          <p14:tracePt t="9896" x="6234113" y="4098925"/>
          <p14:tracePt t="9906" x="6122988" y="4051300"/>
          <p14:tracePt t="9910" x="6099175" y="4043363"/>
          <p14:tracePt t="9920" x="6026150" y="4027488"/>
          <p14:tracePt t="9930" x="5962650" y="4019550"/>
          <p14:tracePt t="9936" x="5962650" y="4011613"/>
          <p14:tracePt t="9946" x="5875338" y="3979863"/>
          <p14:tracePt t="9952" x="5851525" y="3971925"/>
          <p14:tracePt t="9962" x="5748338" y="3956050"/>
          <p14:tracePt t="9972" x="5684838" y="3914775"/>
          <p14:tracePt t="9976" x="5643563" y="3906838"/>
          <p14:tracePt t="9986" x="5524500" y="3875088"/>
          <p14:tracePt t="9992" x="5492750" y="3867150"/>
          <p14:tracePt t="10002" x="5349875" y="3827463"/>
          <p14:tracePt t="10012" x="5253038" y="3771900"/>
          <p14:tracePt t="10016" x="5197475" y="3756025"/>
          <p14:tracePt t="10026" x="4975225" y="3700463"/>
          <p14:tracePt t="10031" x="4926013" y="3692525"/>
          <p14:tracePt t="10041" x="4648200" y="3644900"/>
          <p14:tracePt t="10051" x="4416425" y="3595688"/>
          <p14:tracePt t="10055" x="4321175" y="3587750"/>
          <p14:tracePt t="10067" x="3954463" y="3516313"/>
          <p14:tracePt t="10071" x="3875088" y="3508375"/>
          <p14:tracePt t="10082" x="3556000" y="3460750"/>
          <p14:tracePt t="10092" x="3387725" y="3444875"/>
          <p14:tracePt t="10098" x="3316288" y="3444875"/>
          <p14:tracePt t="10108" x="3109913" y="3429000"/>
          <p14:tracePt t="10111" x="3060700" y="3429000"/>
          <p14:tracePt t="10122" x="2917825" y="3429000"/>
          <p14:tracePt t="10132" x="2822575" y="3429000"/>
          <p14:tracePt t="10137" x="2814638" y="3429000"/>
          <p14:tracePt t="10148" x="2741613" y="3429000"/>
          <p14:tracePt t="10151" x="2733675" y="3429000"/>
          <p14:tracePt t="10161" x="2693988" y="3429000"/>
          <p14:tracePt t="10172" x="2670175" y="3429000"/>
          <p14:tracePt t="10178" x="2662238" y="3429000"/>
          <p14:tracePt t="10188" x="2654300" y="3452813"/>
          <p14:tracePt t="10194" x="2646363" y="3460750"/>
          <p14:tracePt t="10204" x="2606675" y="3484563"/>
          <p14:tracePt t="10214" x="2574925" y="3492500"/>
          <p14:tracePt t="10218" x="2566988" y="3500438"/>
          <p14:tracePt t="10228" x="2551113" y="3516313"/>
          <p14:tracePt t="10235" x="2543175" y="3532188"/>
          <p14:tracePt t="10244" x="2511425" y="3563938"/>
          <p14:tracePt t="10254" x="2487613" y="3579813"/>
          <p14:tracePt t="10258" x="2479675" y="3587750"/>
          <p14:tracePt t="10268" x="2447925" y="3621088"/>
          <p14:tracePt t="10274" x="2432050" y="3636963"/>
          <p14:tracePt t="10285" x="2416175" y="3652838"/>
          <p14:tracePt t="10294" x="2408238" y="3660775"/>
          <p14:tracePt t="10300" x="2408238" y="3668713"/>
          <p14:tracePt t="10310" x="2400300" y="3676650"/>
          <p14:tracePt t="10324" x="2392363" y="3684588"/>
          <p14:tracePt t="10500" x="2392363" y="3692525"/>
          <p14:tracePt t="10506" x="2384425" y="3716338"/>
          <p14:tracePt t="10510" x="2384425" y="3740150"/>
          <p14:tracePt t="10516" x="2374900" y="3763963"/>
          <p14:tracePt t="10526" x="2366963" y="3859213"/>
          <p14:tracePt t="10536" x="2366963" y="3914775"/>
          <p14:tracePt t="10542" x="2366963" y="3963988"/>
          <p14:tracePt t="10552" x="2384425" y="4075113"/>
          <p14:tracePt t="10558" x="2384425" y="4098925"/>
          <p14:tracePt t="10568" x="2424113" y="4202113"/>
          <p14:tracePt t="10572" x="2432050" y="4233863"/>
          <p14:tracePt t="10582" x="2495550" y="4346575"/>
          <p14:tracePt t="10592" x="2503488" y="4394200"/>
          <p14:tracePt t="10598" x="2511425" y="4418013"/>
          <p14:tracePt t="10608" x="2543175" y="4505325"/>
          <p14:tracePt t="10612" x="2551113" y="4505325"/>
          <p14:tracePt t="10622" x="2574925" y="4560888"/>
          <p14:tracePt t="10632" x="2582863" y="4592638"/>
          <p14:tracePt t="10638" x="2590800" y="4600575"/>
          <p14:tracePt t="10649" x="2606675" y="4633913"/>
          <p14:tracePt t="10654" x="2606675" y="4649788"/>
          <p14:tracePt t="10664" x="2654300" y="4689475"/>
          <p14:tracePt t="10674" x="2662238" y="4697413"/>
          <p14:tracePt t="10678" x="2670175" y="4705350"/>
          <p14:tracePt t="10688" x="2678113" y="4721225"/>
          <p14:tracePt t="10694" x="2686050" y="4721225"/>
          <p14:tracePt t="10704" x="2693988" y="4721225"/>
          <p14:tracePt t="10710" x="2709863" y="4737100"/>
          <p14:tracePt t="10720" x="2717800" y="4737100"/>
          <p14:tracePt t="10746" x="2725738" y="4737100"/>
          <p14:tracePt t="10756" x="2733675" y="4737100"/>
          <p14:tracePt t="10776" x="2741613" y="4737100"/>
          <p14:tracePt t="10796" x="2751138" y="4737100"/>
          <p14:tracePt t="10879" x="2759075" y="4737100"/>
          <p14:tracePt t="10892" x="2767013" y="4737100"/>
          <p14:tracePt t="10902" x="2774950" y="4737100"/>
          <p14:tracePt t="10908" x="2782888" y="4737100"/>
          <p14:tracePt t="10928" x="2790825" y="4737100"/>
          <p14:tracePt t="10938" x="2806700" y="4737100"/>
          <p14:tracePt t="10949" x="2822575" y="4737100"/>
          <p14:tracePt t="10954" x="2830513" y="4745038"/>
          <p14:tracePt t="10964" x="2846388" y="4745038"/>
          <p14:tracePt t="10968" x="2870200" y="4760913"/>
          <p14:tracePt t="10978" x="2933700" y="4768850"/>
          <p14:tracePt t="10994" x="2957513" y="4792663"/>
          <p14:tracePt t="11004" x="2973388" y="4800600"/>
          <p14:tracePt t="11010" x="2989263" y="4808538"/>
          <p14:tracePt t="12098" x="2981325" y="4808538"/>
          <p14:tracePt t="12104" x="2973388" y="4808538"/>
          <p14:tracePt t="12114" x="2941638" y="4808538"/>
          <p14:tracePt t="12124" x="2917825" y="4808538"/>
          <p14:tracePt t="12134" x="2878138" y="4808538"/>
          <p14:tracePt t="12144" x="2870200" y="4808538"/>
          <p14:tracePt t="12154" x="2830513" y="4808538"/>
          <p14:tracePt t="12164" x="2814638" y="4816475"/>
          <p14:tracePt t="12180" x="2790825" y="4816475"/>
          <p14:tracePt t="12184" x="2774950" y="4816475"/>
          <p14:tracePt t="12194" x="2751138" y="4816475"/>
          <p14:tracePt t="12204" x="2733675" y="4816475"/>
          <p14:tracePt t="12220" x="2693988" y="4816475"/>
          <p14:tracePt t="12230" x="2678113" y="4816475"/>
          <p14:tracePt t="12234" x="2646363" y="4816475"/>
          <p14:tracePt t="12244" x="2598738" y="4816475"/>
          <p14:tracePt t="12250" x="2582863" y="4816475"/>
          <p14:tracePt t="12260" x="2551113" y="4816475"/>
          <p14:tracePt t="12267" x="2535238" y="4816475"/>
          <p14:tracePt t="12276" x="2511425" y="4816475"/>
          <p14:tracePt t="12286" x="2487613" y="4816475"/>
          <p14:tracePt t="12372" x="2479675" y="4816475"/>
          <p14:tracePt t="12386" x="2479675" y="4800600"/>
          <p14:tracePt t="12396" x="2479675" y="4768850"/>
          <p14:tracePt t="12406" x="2479675" y="4752975"/>
          <p14:tracePt t="12412" x="2479675" y="4729163"/>
          <p14:tracePt t="12432" x="2479675" y="4721225"/>
          <p14:tracePt t="12436" x="2479675" y="4713288"/>
          <p14:tracePt t="12446" x="2479675" y="4697413"/>
          <p14:tracePt t="12456" x="2487613" y="4689475"/>
          <p14:tracePt t="12462" x="2495550" y="4689475"/>
          <p14:tracePt t="12478" x="2519363" y="4665663"/>
          <p14:tracePt t="12490" x="2551113" y="4665663"/>
          <p14:tracePt t="12494" x="2574925" y="4665663"/>
          <p14:tracePt t="12501" x="2598738" y="4657725"/>
          <p14:tracePt t="12510" x="2709863" y="4624388"/>
          <p14:tracePt t="12520" x="2790825" y="4600575"/>
          <p14:tracePt t="12524" x="2822575" y="4584700"/>
          <p14:tracePt t="12534" x="2957513" y="4545013"/>
          <p14:tracePt t="12540" x="2997200" y="4545013"/>
          <p14:tracePt t="12551" x="3100388" y="4513263"/>
          <p14:tracePt t="12560" x="3141663" y="4481513"/>
          <p14:tracePt t="12564" x="3165475" y="4481513"/>
          <p14:tracePt t="12574" x="3221038" y="4449763"/>
          <p14:tracePt t="12584" x="3228975" y="4449763"/>
          <p14:tracePt t="12592" x="3236913" y="4449763"/>
          <p14:tracePt t="12602" x="3244850" y="4449763"/>
          <p14:tracePt t="12688" x="3252788" y="4449763"/>
          <p14:tracePt t="12702" x="3276600" y="4449763"/>
          <p14:tracePt t="12714" x="3300413" y="4449763"/>
          <p14:tracePt t="12718" x="3308350" y="4449763"/>
          <p14:tracePt t="12728" x="3355975" y="4449763"/>
          <p14:tracePt t="12738" x="3379788" y="4449763"/>
          <p14:tracePt t="12744" x="3427413" y="4449763"/>
          <p14:tracePt t="12754" x="3467100" y="4449763"/>
          <p14:tracePt t="12758" x="3484563" y="4449763"/>
          <p14:tracePt t="12768" x="3540125" y="4441825"/>
          <p14:tracePt t="12774" x="3556000" y="4441825"/>
          <p14:tracePt t="12784" x="3619500" y="4418013"/>
          <p14:tracePt t="12794" x="3683000" y="4394200"/>
          <p14:tracePt t="12799" x="3706813" y="4386263"/>
          <p14:tracePt t="12808" x="3833813" y="4378325"/>
          <p14:tracePt t="12814" x="3883025" y="4378325"/>
          <p14:tracePt t="12824" x="4041775" y="4378325"/>
          <p14:tracePt t="12834" x="4225925" y="4378325"/>
          <p14:tracePt t="12840" x="4313238" y="4378325"/>
          <p14:tracePt t="12850" x="4648200" y="4378325"/>
          <p14:tracePt t="12854" x="4711700" y="4378325"/>
          <p14:tracePt t="12864" x="4959350" y="4378325"/>
          <p14:tracePt t="12874" x="5062538" y="4378325"/>
          <p14:tracePt t="12880" x="5094288" y="4378325"/>
          <p14:tracePt t="12890" x="5141913" y="4378325"/>
          <p14:tracePt t="12920" x="5149850" y="4378325"/>
          <p14:tracePt t="12946" x="5149850" y="4386263"/>
          <p14:tracePt t="12956" x="5149850" y="4402138"/>
          <p14:tracePt t="12966" x="5133975" y="4418013"/>
          <p14:tracePt t="12970" x="5118100" y="4418013"/>
          <p14:tracePt t="12976" x="5118100" y="4425950"/>
          <p14:tracePt t="12986" x="5102225" y="4425950"/>
          <p14:tracePt t="12996" x="5094288" y="4433888"/>
          <p14:tracePt t="13026" x="5094288" y="4449763"/>
          <p14:tracePt t="13036" x="5094288" y="4457700"/>
          <p14:tracePt t="13040" x="5094288" y="4465638"/>
          <p14:tracePt t="13050" x="5157788" y="4489450"/>
          <p14:tracePt t="13056" x="5181600" y="4489450"/>
          <p14:tracePt t="13066" x="5341938" y="4505325"/>
          <p14:tracePt t="13076" x="5461000" y="4513263"/>
          <p14:tracePt t="13083" x="5484813" y="4513263"/>
          <p14:tracePt t="13092" x="5611813" y="4513263"/>
          <p14:tracePt t="13096" x="5627688" y="4513263"/>
          <p14:tracePt t="13106" x="5651500" y="4513263"/>
          <p14:tracePt t="13162" x="5659438" y="4529138"/>
          <p14:tracePt t="13172" x="5651500" y="4529138"/>
          <p14:tracePt t="13178" x="5643563" y="4529138"/>
          <p14:tracePt t="13188" x="5548313" y="4529138"/>
          <p14:tracePt t="13199" x="5508625" y="4545013"/>
          <p14:tracePt t="13202" x="5484813" y="4545013"/>
          <p14:tracePt t="13213" x="5397500" y="4545013"/>
          <p14:tracePt t="13218" x="5365750" y="4545013"/>
          <p14:tracePt t="13228" x="5253038" y="4560888"/>
          <p14:tracePt t="13238" x="5181600" y="4560888"/>
          <p14:tracePt t="13242" x="5165725" y="4560888"/>
          <p14:tracePt t="13252" x="5054600" y="4560888"/>
          <p14:tracePt t="13258" x="5038725" y="4560888"/>
          <p14:tracePt t="13268" x="4943475" y="4576763"/>
          <p14:tracePt t="13278" x="4878388" y="4592638"/>
          <p14:tracePt t="13283" x="4862513" y="4592638"/>
          <p14:tracePt t="13294" x="4783138" y="4600575"/>
          <p14:tracePt t="13299" x="4743450" y="4616450"/>
          <p14:tracePt t="13308" x="4672013" y="4633913"/>
          <p14:tracePt t="13318" x="4592638" y="4649788"/>
          <p14:tracePt t="13324" x="4559300" y="4665663"/>
          <p14:tracePt t="13334" x="4424363" y="4689475"/>
          <p14:tracePt t="13338" x="4384675" y="4689475"/>
          <p14:tracePt t="13349" x="4273550" y="4729163"/>
          <p14:tracePt t="13358" x="4176713" y="4737100"/>
          <p14:tracePt t="13364" x="4144963" y="4737100"/>
          <p14:tracePt t="13374" x="4073525" y="4737100"/>
          <p14:tracePt t="13378" x="4041775" y="4737100"/>
          <p14:tracePt t="13388" x="3986213" y="4737100"/>
          <p14:tracePt t="13399" x="3954463" y="4737100"/>
          <p14:tracePt t="13404" x="3938588" y="4737100"/>
          <p14:tracePt t="13414" x="3890963" y="4737100"/>
          <p14:tracePt t="13430" x="3875088" y="4737100"/>
        </p14:tracePtLst>
      </p14:laserTrace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23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Classificação das Memórias ROM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600" dirty="0"/>
              <a:t>Possui as </a:t>
            </a:r>
            <a:r>
              <a:rPr lang="pt-BR" sz="3600" dirty="0">
                <a:solidFill>
                  <a:srgbClr val="FF0000"/>
                </a:solidFill>
              </a:rPr>
              <a:t>vantagens</a:t>
            </a:r>
            <a:r>
              <a:rPr lang="pt-BR" sz="3600" dirty="0"/>
              <a:t> da EPROM e da EEPROM. 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36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600" dirty="0"/>
              <a:t>O nome flash vem da </a:t>
            </a:r>
            <a:r>
              <a:rPr lang="pt-BR" sz="3600" dirty="0">
                <a:solidFill>
                  <a:srgbClr val="FF0000"/>
                </a:solidFill>
              </a:rPr>
              <a:t>capacidade</a:t>
            </a:r>
            <a:r>
              <a:rPr lang="pt-BR" sz="3600" dirty="0"/>
              <a:t> </a:t>
            </a:r>
            <a:r>
              <a:rPr lang="pt-BR" sz="3600" dirty="0">
                <a:solidFill>
                  <a:srgbClr val="FF0000"/>
                </a:solidFill>
              </a:rPr>
              <a:t>dessas</a:t>
            </a:r>
            <a:r>
              <a:rPr lang="pt-BR" sz="3600" dirty="0"/>
              <a:t> ROM de </a:t>
            </a:r>
            <a:r>
              <a:rPr lang="pt-BR" sz="3600" dirty="0">
                <a:solidFill>
                  <a:srgbClr val="FF0000"/>
                </a:solidFill>
              </a:rPr>
              <a:t>escrever</a:t>
            </a:r>
            <a:r>
              <a:rPr lang="pt-BR" sz="3600" dirty="0"/>
              <a:t> e </a:t>
            </a:r>
            <a:r>
              <a:rPr lang="pt-BR" sz="3600" dirty="0">
                <a:solidFill>
                  <a:srgbClr val="FF0000"/>
                </a:solidFill>
              </a:rPr>
              <a:t>apagar</a:t>
            </a:r>
            <a:r>
              <a:rPr lang="pt-BR" sz="3600" dirty="0"/>
              <a:t> dados </a:t>
            </a:r>
            <a:r>
              <a:rPr lang="pt-BR" sz="3600" dirty="0">
                <a:solidFill>
                  <a:srgbClr val="FF0000"/>
                </a:solidFill>
              </a:rPr>
              <a:t>rapidamente</a:t>
            </a:r>
            <a:r>
              <a:rPr lang="pt-BR" sz="3600" dirty="0"/>
              <a:t>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36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600" dirty="0"/>
              <a:t>Porém, é necessário </a:t>
            </a:r>
            <a:r>
              <a:rPr lang="pt-BR" sz="3600" dirty="0">
                <a:solidFill>
                  <a:srgbClr val="FF0000"/>
                </a:solidFill>
              </a:rPr>
              <a:t>apagar</a:t>
            </a:r>
            <a:r>
              <a:rPr lang="pt-BR" sz="3600" dirty="0"/>
              <a:t> </a:t>
            </a:r>
            <a:r>
              <a:rPr lang="pt-BR" sz="3600" dirty="0">
                <a:solidFill>
                  <a:srgbClr val="FF0000"/>
                </a:solidFill>
              </a:rPr>
              <a:t>setores</a:t>
            </a:r>
            <a:r>
              <a:rPr lang="pt-BR" sz="3600" dirty="0"/>
              <a:t> e não </a:t>
            </a:r>
            <a:r>
              <a:rPr lang="pt-BR" sz="3600" dirty="0">
                <a:solidFill>
                  <a:srgbClr val="FF0000"/>
                </a:solidFill>
              </a:rPr>
              <a:t>palavras</a:t>
            </a:r>
            <a:r>
              <a:rPr lang="pt-BR" sz="3600" dirty="0"/>
              <a:t> </a:t>
            </a:r>
            <a:r>
              <a:rPr lang="pt-BR" sz="3600" dirty="0">
                <a:solidFill>
                  <a:srgbClr val="FF0000"/>
                </a:solidFill>
              </a:rPr>
              <a:t>individualmente</a:t>
            </a:r>
            <a:r>
              <a:rPr lang="pt-BR" sz="3600" dirty="0"/>
              <a:t>.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ROM Flash</a:t>
            </a:r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530C257C-8C0D-454D-B44B-82D10C76CB0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17541902"/>
      </p:ext>
    </p:extLst>
  </p:cSld>
  <p:clrMapOvr>
    <a:masterClrMapping/>
  </p:clrMapOvr>
  <p:transition advTm="46046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24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Classificação das Memórias ROM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600" dirty="0"/>
              <a:t>Segredo está na construção do FF tipo D. 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ROM NAND Flash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9200BE1-CF4E-4EE0-AD0E-690CBA30EF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6384" y="2490339"/>
            <a:ext cx="8631232" cy="2810869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8506286E-5E43-48BE-BAAA-8C03BB7A3960}"/>
              </a:ext>
            </a:extLst>
          </p:cNvPr>
          <p:cNvSpPr/>
          <p:nvPr/>
        </p:nvSpPr>
        <p:spPr>
          <a:xfrm>
            <a:off x="4059398" y="2384884"/>
            <a:ext cx="4212468" cy="2988332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7166B835-2DD9-4012-8002-FB7B9D03889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9111102"/>
      </p:ext>
    </p:extLst>
  </p:cSld>
  <p:clrMapOvr>
    <a:masterClrMapping/>
  </p:clrMapOvr>
  <p:transition advTm="66867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" grpId="0" animBg="1"/>
    </p:bldLst>
  </p:timing>
  <p:extLst>
    <p:ext uri="{3A86A75C-4F4B-4683-9AE1-C65F6400EC91}">
      <p14:laserTraceLst xmlns:p14="http://schemas.microsoft.com/office/powerpoint/2010/main">
        <p14:tracePtLst>
          <p14:tracePt t="3534" x="3810000" y="4705350"/>
          <p14:tracePt t="3552" x="4041775" y="741363"/>
          <p14:tracePt t="3561" x="4648200" y="741363"/>
          <p14:tracePt t="3565" x="4767263" y="741363"/>
          <p14:tracePt t="3575" x="5326063" y="741363"/>
          <p14:tracePt t="3582" x="5445125" y="741363"/>
          <p14:tracePt t="3591" x="5732463" y="741363"/>
          <p14:tracePt t="3602" x="6218238" y="741363"/>
          <p14:tracePt t="3605" x="6305550" y="741363"/>
          <p14:tracePt t="3615" x="6640513" y="741363"/>
          <p14:tracePt t="3622" x="6719888" y="741363"/>
          <p14:tracePt t="3631" x="6880225" y="741363"/>
          <p14:tracePt t="3641" x="7223125" y="749300"/>
          <p14:tracePt t="3647" x="7278688" y="749300"/>
          <p14:tracePt t="3658" x="7629525" y="812800"/>
          <p14:tracePt t="3661" x="7708900" y="828675"/>
          <p14:tracePt t="3671" x="7916863" y="852488"/>
          <p14:tracePt t="3682" x="8275638" y="933450"/>
          <p14:tracePt t="3688" x="8339138" y="949325"/>
          <p14:tracePt t="3697" x="8666163" y="1052513"/>
          <p14:tracePt t="3703" x="8745538" y="1084263"/>
          <p14:tracePt t="3711" x="8943975" y="1155700"/>
          <p14:tracePt t="4704" x="8896350" y="3205163"/>
          <p14:tracePt t="4713" x="8848725" y="3109913"/>
          <p14:tracePt t="4723" x="8832850" y="2951163"/>
          <p14:tracePt t="4727" x="8824913" y="2886075"/>
          <p14:tracePt t="4737" x="8705850" y="2511425"/>
          <p14:tracePt t="4744" x="8682038" y="2432050"/>
          <p14:tracePt t="4753" x="8602663" y="2273300"/>
          <p14:tracePt t="4763" x="8434388" y="1978025"/>
          <p14:tracePt t="4768" x="8410575" y="1922463"/>
          <p14:tracePt t="4778" x="8291513" y="1714500"/>
          <p14:tracePt t="4784" x="8275638" y="1674813"/>
          <p14:tracePt t="4793" x="8202613" y="1579563"/>
          <p14:tracePt t="4803" x="8131175" y="1466850"/>
          <p14:tracePt t="4809" x="8123238" y="1443038"/>
          <p14:tracePt t="4819" x="8091488" y="1395413"/>
          <p14:tracePt t="4823" x="8075613" y="1379538"/>
          <p14:tracePt t="4834" x="8075613" y="1371600"/>
          <p14:tracePt t="4843" x="8067675" y="1363663"/>
          <p14:tracePt t="4853" x="8067675" y="1347788"/>
          <p14:tracePt t="4864" x="8067675" y="1339850"/>
          <p14:tracePt t="4873" x="8059738" y="1331913"/>
          <p14:tracePt t="4884" x="8043863" y="1308100"/>
          <p14:tracePt t="4901" x="8035925" y="1276350"/>
          <p14:tracePt t="4905" x="8027988" y="1252538"/>
          <p14:tracePt t="4915" x="8020050" y="1236663"/>
          <p14:tracePt t="4925" x="8012113" y="1212850"/>
          <p14:tracePt t="4929" x="8004175" y="1204913"/>
          <p14:tracePt t="4939" x="7996238" y="1187450"/>
          <p14:tracePt t="4975" x="7996238" y="1179513"/>
          <p14:tracePt t="4985" x="7996238" y="1171575"/>
          <p14:tracePt t="4996" x="7996238" y="1147763"/>
          <p14:tracePt t="5005" x="7996238" y="1116013"/>
          <p14:tracePt t="5009" x="7996238" y="1100138"/>
          <p14:tracePt t="5021" x="7980363" y="1052513"/>
          <p14:tracePt t="5025" x="7972425" y="1028700"/>
          <p14:tracePt t="5036" x="7972425" y="1020763"/>
          <p14:tracePt t="5046" x="7956550" y="973138"/>
          <p14:tracePt t="5055" x="7956550" y="965200"/>
          <p14:tracePt t="5065" x="7956550" y="957263"/>
          <p14:tracePt t="5076" x="7956550" y="933450"/>
          <p14:tracePt t="5131" x="7956550" y="925513"/>
          <p14:tracePt t="5151" x="7964488" y="925513"/>
          <p14:tracePt t="5161" x="7988300" y="925513"/>
          <p14:tracePt t="5167" x="8012113" y="925513"/>
          <p14:tracePt t="5172" x="8043863" y="925513"/>
          <p14:tracePt t="5182" x="8123238" y="925513"/>
          <p14:tracePt t="5188" x="8162925" y="925513"/>
          <p14:tracePt t="5198" x="8251825" y="925513"/>
          <p14:tracePt t="5207" x="8418513" y="925513"/>
          <p14:tracePt t="5212" x="8458200" y="925513"/>
          <p14:tracePt t="5221" x="8642350" y="925513"/>
          <p14:tracePt t="5228" x="8689975" y="925513"/>
          <p14:tracePt t="5237" x="8793163" y="925513"/>
          <p14:tracePt t="5248" x="8928100" y="925513"/>
          <p14:tracePt t="5253" x="8951913" y="925513"/>
          <p14:tracePt t="5263" x="9056688" y="925513"/>
          <p14:tracePt t="5283" x="9064625" y="925513"/>
          <p14:tracePt t="5337" x="9072563" y="925513"/>
          <p14:tracePt t="5343" x="9080500" y="925513"/>
          <p14:tracePt t="5423" x="9088438" y="925513"/>
          <p14:tracePt t="5439" x="9096375" y="925513"/>
          <p14:tracePt t="5450" x="9128125" y="925513"/>
          <p14:tracePt t="5671" x="9120188" y="925513"/>
          <p14:tracePt t="5697" x="9112250" y="925513"/>
          <p14:tracePt t="5717" x="9104313" y="925513"/>
          <p14:tracePt t="5743" x="9096375" y="925513"/>
          <p14:tracePt t="5748" x="9088438" y="925513"/>
          <p14:tracePt t="5946" x="9080500" y="925513"/>
          <p14:tracePt t="6029" x="9072563" y="925513"/>
          <p14:tracePt t="6039" x="9064625" y="925513"/>
          <p14:tracePt t="6045" x="9056688" y="925513"/>
          <p14:tracePt t="6353" x="9064625" y="925513"/>
          <p14:tracePt t="6358" x="9080500" y="925513"/>
          <p14:tracePt t="6596" x="9032875" y="334963"/>
          <p14:tracePt t="6600" x="8985250" y="311150"/>
          <p14:tracePt t="6610" x="8864600" y="303213"/>
          <p14:tracePt t="6616" x="8824913" y="295275"/>
          <p14:tracePt t="6625" x="8721725" y="295275"/>
          <p14:tracePt t="6635" x="8577263" y="279400"/>
          <p14:tracePt t="6641" x="8553450" y="279400"/>
          <p14:tracePt t="6652" x="8450263" y="279400"/>
          <p14:tracePt t="6655" x="8410575" y="279400"/>
          <p14:tracePt t="6666" x="8370888" y="279400"/>
          <p14:tracePt t="6676" x="8291513" y="279400"/>
          <p14:tracePt t="6681" x="8259763" y="279400"/>
          <p14:tracePt t="6692" x="8218488" y="279400"/>
          <p14:tracePt t="6695" x="8210550" y="279400"/>
          <p14:tracePt t="6705" x="8194675" y="279400"/>
          <p14:tracePt t="6716" x="8186738" y="279400"/>
          <p14:tracePt t="6722" x="8178800" y="279400"/>
          <p14:tracePt t="6735" x="8170863" y="279400"/>
          <p14:tracePt t="6747" x="8139113" y="279400"/>
          <p14:tracePt t="6757" x="8115300" y="279400"/>
          <p14:tracePt t="6762" x="8107363" y="279400"/>
          <p14:tracePt t="6771" x="8083550" y="279400"/>
          <p14:tracePt t="6777" x="8067675" y="279400"/>
          <p14:tracePt t="6788" x="8043863" y="303213"/>
          <p14:tracePt t="6797" x="8004175" y="311150"/>
          <p14:tracePt t="6802" x="7996238" y="319088"/>
          <p14:tracePt t="6811" x="7956550" y="374650"/>
          <p14:tracePt t="6818" x="7948613" y="382588"/>
          <p14:tracePt t="6827" x="7932738" y="414338"/>
          <p14:tracePt t="6838" x="7908925" y="485775"/>
          <p14:tracePt t="6841" x="7908925" y="501650"/>
          <p14:tracePt t="6853" x="7908925" y="582613"/>
          <p14:tracePt t="6859" x="7908925" y="598488"/>
          <p14:tracePt t="6870" x="7908925" y="677863"/>
          <p14:tracePt t="6874" x="7908925" y="709613"/>
          <p14:tracePt t="6884" x="7908925" y="749300"/>
          <p14:tracePt t="6894" x="7980363" y="828675"/>
          <p14:tracePt t="6901" x="7980363" y="836613"/>
          <p14:tracePt t="6909" x="8043863" y="893763"/>
          <p14:tracePt t="6913" x="8059738" y="909638"/>
          <p14:tracePt t="6923" x="8107363" y="949325"/>
          <p14:tracePt t="6933" x="8218488" y="981075"/>
          <p14:tracePt t="6939" x="8243888" y="981075"/>
          <p14:tracePt t="6950" x="8323263" y="981075"/>
          <p14:tracePt t="6953" x="8355013" y="981075"/>
          <p14:tracePt t="6964" x="8402638" y="981075"/>
          <p14:tracePt t="6973" x="8458200" y="981075"/>
          <p14:tracePt t="6979" x="8474075" y="981075"/>
          <p14:tracePt t="6989" x="8529638" y="941388"/>
          <p14:tracePt t="6995" x="8553450" y="925513"/>
          <p14:tracePt t="7005" x="8569325" y="909638"/>
          <p14:tracePt t="7016" x="8610600" y="862013"/>
          <p14:tracePt t="7020" x="8626475" y="828675"/>
          <p14:tracePt t="7029" x="8634413" y="773113"/>
          <p14:tracePt t="7036" x="8650288" y="757238"/>
          <p14:tracePt t="7045" x="8666163" y="717550"/>
          <p14:tracePt t="7055" x="8666163" y="654050"/>
          <p14:tracePt t="7059" x="8666163" y="646113"/>
          <p14:tracePt t="7070" x="8666163" y="574675"/>
          <p14:tracePt t="7075" x="8650288" y="558800"/>
          <p14:tracePt t="7085" x="8634413" y="542925"/>
          <p14:tracePt t="7095" x="8585200" y="527050"/>
          <p14:tracePt t="7103" x="8577263" y="527050"/>
          <p14:tracePt t="7111" x="8489950" y="519113"/>
          <p14:tracePt t="7116" x="8482013" y="519113"/>
          <p14:tracePt t="7125" x="8410575" y="519113"/>
          <p14:tracePt t="7136" x="8251825" y="519113"/>
          <p14:tracePt t="7141" x="8186738" y="519113"/>
          <p14:tracePt t="7151" x="7964488" y="574675"/>
          <p14:tracePt t="7155" x="7916863" y="606425"/>
          <p14:tracePt t="7166" x="7820025" y="630238"/>
          <p14:tracePt t="7175" x="7573963" y="741363"/>
          <p14:tracePt t="7181" x="7526338" y="773113"/>
          <p14:tracePt t="7191" x="7342188" y="973138"/>
          <p14:tracePt t="7195" x="7310438" y="1020763"/>
          <p14:tracePt t="7207" x="7239000" y="1116013"/>
          <p14:tracePt t="7219" x="7151688" y="1300163"/>
          <p14:tracePt t="7221" x="7151688" y="1331913"/>
          <p14:tracePt t="7232" x="7167563" y="1466850"/>
          <p14:tracePt t="7237" x="7191375" y="1482725"/>
          <p14:tracePt t="7247" x="7239000" y="1538288"/>
          <p14:tracePt t="7258" x="7405688" y="1658938"/>
          <p14:tracePt t="7262" x="7445375" y="1674813"/>
          <p14:tracePt t="7271" x="7621588" y="1730375"/>
          <p14:tracePt t="7277" x="7669213" y="1730375"/>
          <p14:tracePt t="7287" x="7788275" y="1730375"/>
          <p14:tracePt t="7297" x="7908925" y="1730375"/>
          <p14:tracePt t="7302" x="7940675" y="1730375"/>
          <p14:tracePt t="7311" x="8043863" y="1730375"/>
          <p14:tracePt t="7318" x="8059738" y="1730375"/>
          <p14:tracePt t="7347" x="8059738" y="1714500"/>
          <p14:tracePt t="7353" x="8059738" y="1698625"/>
          <p14:tracePt t="7357" x="8059738" y="1674813"/>
          <p14:tracePt t="7368" x="8043863" y="1666875"/>
          <p14:tracePt t="7377" x="8020050" y="1658938"/>
          <p14:tracePt t="7384" x="8012113" y="1658938"/>
          <p14:tracePt t="7393" x="8004175" y="1651000"/>
          <p14:tracePt t="7397" x="7996238" y="1651000"/>
          <p14:tracePt t="7407" x="7988300" y="1651000"/>
          <p14:tracePt t="7418" x="7988300" y="1643063"/>
          <p14:tracePt t="7423" x="7964488" y="1643063"/>
          <p14:tracePt t="7434" x="7956550" y="1635125"/>
          <p14:tracePt t="24479" x="7932738" y="1611313"/>
          <p14:tracePt t="24493" x="1920875" y="2168525"/>
          <p14:tracePt t="24503" x="1698625" y="2360613"/>
          <p14:tracePt t="24507" x="1651000" y="2432050"/>
          <p14:tracePt t="24517" x="1562100" y="2527300"/>
          <p14:tracePt t="24523" x="1466850" y="2640013"/>
          <p14:tracePt t="24533" x="1363663" y="2751138"/>
          <p14:tracePt t="24543" x="1274763" y="2878138"/>
          <p14:tracePt t="24548" x="1258888" y="2901950"/>
          <p14:tracePt t="24557" x="1211263" y="2967038"/>
          <p14:tracePt t="24564" x="1163638" y="3014663"/>
          <p14:tracePt t="24574" x="1147763" y="3070225"/>
          <p14:tracePt t="24583" x="1116013" y="3149600"/>
          <p14:tracePt t="24589" x="1108075" y="3173413"/>
          <p14:tracePt t="24600" x="1092200" y="3189288"/>
          <p14:tracePt t="24603" x="1068388" y="3221038"/>
          <p14:tracePt t="24614" x="1060450" y="3236913"/>
          <p14:tracePt t="24623" x="1004888" y="3270250"/>
          <p14:tracePt t="24630" x="989013" y="3278188"/>
          <p14:tracePt t="24639" x="933450" y="3309938"/>
          <p14:tracePt t="24643" x="868363" y="3317875"/>
          <p14:tracePt t="24653" x="796925" y="3349625"/>
          <p14:tracePt t="24664" x="741363" y="3357563"/>
          <p14:tracePt t="24669" x="725488" y="3357563"/>
          <p14:tracePt t="24679" x="685800" y="3389313"/>
          <p14:tracePt t="24684" x="677863" y="3389313"/>
          <p14:tracePt t="24703" x="669925" y="3397250"/>
          <p14:tracePt t="24831" x="677863" y="3389313"/>
          <p14:tracePt t="24841" x="677863" y="3381375"/>
          <p14:tracePt t="24871" x="693738" y="3381375"/>
          <p14:tracePt t="24882" x="709613" y="3373438"/>
          <p14:tracePt t="24885" x="733425" y="3373438"/>
          <p14:tracePt t="24895" x="788988" y="3373438"/>
          <p14:tracePt t="24913" x="965200" y="3341688"/>
          <p14:tracePt t="24922" x="1044575" y="3341688"/>
          <p14:tracePt t="24925" x="1139825" y="3309938"/>
          <p14:tracePt t="24935" x="1266825" y="3309938"/>
          <p14:tracePt t="24944" x="1331913" y="3294063"/>
          <p14:tracePt t="24953" x="1395413" y="3294063"/>
          <p14:tracePt t="24964" x="1419225" y="3294063"/>
          <p14:tracePt t="25381" x="1403350" y="3294063"/>
          <p14:tracePt t="25385" x="1284288" y="3236913"/>
          <p14:tracePt t="25395" x="1274763" y="3213100"/>
          <p14:tracePt t="25407" x="1274763" y="3181350"/>
          <p14:tracePt t="25411" x="1274763" y="3165475"/>
          <p14:tracePt t="25421" x="1316038" y="3094038"/>
          <p14:tracePt t="25427" x="1387475" y="3054350"/>
          <p14:tracePt t="25437" x="1435100" y="3030538"/>
          <p14:tracePt t="25447" x="1530350" y="3006725"/>
          <p14:tracePt t="25451" x="1538288" y="2998788"/>
          <p14:tracePt t="25461" x="1577975" y="2982913"/>
          <p14:tracePt t="25467" x="1585913" y="2982913"/>
          <p14:tracePt t="25477" x="1617663" y="2959100"/>
          <p14:tracePt t="25513" x="1625600" y="2951163"/>
          <p14:tracePt t="25519" x="1625600" y="2935288"/>
          <p14:tracePt t="25523" x="1593850" y="2894013"/>
          <p14:tracePt t="25533" x="1570038" y="2878138"/>
          <p14:tracePt t="25543" x="1466850" y="2806700"/>
          <p14:tracePt t="25549" x="1450975" y="2798763"/>
          <p14:tracePt t="25559" x="1403350" y="2790825"/>
          <p14:tracePt t="25563" x="1355725" y="2774950"/>
          <p14:tracePt t="25573" x="1323975" y="2767013"/>
          <p14:tracePt t="25583" x="1227138" y="2767013"/>
          <p14:tracePt t="25589" x="1195388" y="2767013"/>
          <p14:tracePt t="25599" x="1139825" y="2767013"/>
          <p14:tracePt t="25603" x="1020763" y="2782888"/>
          <p14:tracePt t="25613" x="925513" y="2822575"/>
          <p14:tracePt t="25623" x="701675" y="2909888"/>
          <p14:tracePt t="25629" x="654050" y="2927350"/>
          <p14:tracePt t="25639" x="525463" y="2990850"/>
          <p14:tracePt t="25645" x="414338" y="3054350"/>
          <p14:tracePt t="25655" x="334963" y="3086100"/>
          <p14:tracePt t="25665" x="158750" y="3228975"/>
          <p14:tracePt t="25669" x="119063" y="3286125"/>
          <p14:tracePt t="25679" x="71438" y="3381375"/>
          <p14:tracePt t="25685" x="31750" y="3500438"/>
          <p14:tracePt t="25695" x="31750" y="3652838"/>
          <p14:tracePt t="25705" x="39688" y="3835400"/>
          <p14:tracePt t="25709" x="63500" y="3898900"/>
          <p14:tracePt t="25719" x="127000" y="4059238"/>
          <p14:tracePt t="25725" x="255588" y="4265613"/>
          <p14:tracePt t="25735" x="366713" y="4402138"/>
          <p14:tracePt t="25745" x="669925" y="4608513"/>
          <p14:tracePt t="25751" x="749300" y="4657725"/>
          <p14:tracePt t="25761" x="957263" y="4776788"/>
          <p14:tracePt t="25765" x="1235075" y="4864100"/>
          <p14:tracePt t="25775" x="1506538" y="4951413"/>
          <p14:tracePt t="25785" x="1976438" y="4992688"/>
          <p14:tracePt t="25791" x="2065338" y="4992688"/>
          <p14:tracePt t="25801" x="2208213" y="4992688"/>
          <p14:tracePt t="25805" x="2359025" y="4984750"/>
          <p14:tracePt t="25817" x="2479675" y="4959350"/>
          <p14:tracePt t="25821" x="2574925" y="4887913"/>
          <p14:tracePt t="25833" x="2646363" y="4800600"/>
          <p14:tracePt t="25839" x="2717800" y="4705350"/>
          <p14:tracePt t="25849" x="2782888" y="4600575"/>
          <p14:tracePt t="25853" x="2806700" y="4465638"/>
          <p14:tracePt t="25865" x="2822575" y="4257675"/>
          <p14:tracePt t="25875" x="2806700" y="3795713"/>
          <p14:tracePt t="25879" x="2798763" y="3716338"/>
          <p14:tracePt t="25889" x="2759075" y="3508375"/>
          <p14:tracePt t="25895" x="2662238" y="3309938"/>
          <p14:tracePt t="25913" x="2535238" y="3094038"/>
          <p14:tracePt t="25915" x="2271713" y="2727325"/>
          <p14:tracePt t="25919" x="2216150" y="2671763"/>
          <p14:tracePt t="25929" x="2120900" y="2600325"/>
          <p14:tracePt t="25935" x="2008188" y="2543175"/>
          <p14:tracePt t="25945" x="1912938" y="2503488"/>
          <p14:tracePt t="25955" x="1754188" y="2503488"/>
          <p14:tracePt t="25959" x="1706563" y="2503488"/>
          <p14:tracePt t="25971" x="1474788" y="2511425"/>
          <p14:tracePt t="25977" x="1403350" y="2519363"/>
          <p14:tracePt t="25987" x="1274763" y="2584450"/>
          <p14:tracePt t="25991" x="1139825" y="2647950"/>
          <p14:tracePt t="26001" x="989013" y="2759075"/>
          <p14:tracePt t="26011" x="733425" y="2998788"/>
          <p14:tracePt t="26017" x="693738" y="3038475"/>
          <p14:tracePt t="26027" x="590550" y="3149600"/>
          <p14:tracePt t="26031" x="525463" y="3262313"/>
          <p14:tracePt t="26041" x="493713" y="3381375"/>
          <p14:tracePt t="26051" x="461963" y="3571875"/>
          <p14:tracePt t="26057" x="461963" y="3587750"/>
          <p14:tracePt t="26067" x="461963" y="3676650"/>
          <p14:tracePt t="26071" x="485775" y="3716338"/>
          <p14:tracePt t="26081" x="525463" y="3771900"/>
          <p14:tracePt t="26093" x="638175" y="3827463"/>
          <p14:tracePt t="26099" x="654050" y="3827463"/>
          <p14:tracePt t="26109" x="725488" y="3843338"/>
          <p14:tracePt t="26113" x="757238" y="3843338"/>
          <p14:tracePt t="26123" x="781050" y="3843338"/>
          <p14:tracePt t="26129" x="812800" y="3843338"/>
          <p14:tracePt t="26139" x="836613" y="3843338"/>
          <p14:tracePt t="26153" x="844550" y="3843338"/>
          <p14:tracePt t="26163" x="852488" y="3835400"/>
          <p14:tracePt t="26169" x="860425" y="3819525"/>
          <p14:tracePt t="26185" x="860425" y="3811588"/>
          <p14:tracePt t="26195" x="860425" y="3803650"/>
          <p14:tracePt t="26337" x="860425" y="3787775"/>
          <p14:tracePt t="26341" x="852488" y="3771900"/>
          <p14:tracePt t="26351" x="844550" y="3763963"/>
          <p14:tracePt t="26367" x="828675" y="3748088"/>
          <p14:tracePt t="26371" x="812800" y="3740150"/>
          <p14:tracePt t="27143" x="804863" y="3740150"/>
          <p14:tracePt t="27175" x="796925" y="3740150"/>
          <p14:tracePt t="27247" x="788988" y="3740150"/>
          <p14:tracePt t="27251" x="781050" y="3740150"/>
          <p14:tracePt t="27261" x="773113" y="3740150"/>
          <p14:tracePt t="27281" x="757238" y="3740150"/>
          <p14:tracePt t="27293" x="749300" y="3740150"/>
          <p14:tracePt t="27343" x="757238" y="3740150"/>
          <p14:tracePt t="27347" x="773113" y="3740150"/>
          <p14:tracePt t="27359" x="812800" y="3740150"/>
          <p14:tracePt t="27363" x="820738" y="3740150"/>
          <p14:tracePt t="27373" x="852488" y="3732213"/>
          <p14:tracePt t="27379" x="900113" y="3732213"/>
          <p14:tracePt t="27389" x="973138" y="3732213"/>
          <p14:tracePt t="27399" x="1139825" y="3716338"/>
          <p14:tracePt t="27403" x="1155700" y="3716338"/>
          <p14:tracePt t="27413" x="1274763" y="3716338"/>
          <p14:tracePt t="27419" x="1427163" y="3692525"/>
          <p14:tracePt t="27429" x="1514475" y="3692525"/>
          <p14:tracePt t="27439" x="1873250" y="3571875"/>
          <p14:tracePt t="27443" x="1976438" y="3548063"/>
          <p14:tracePt t="27453" x="2255838" y="3484563"/>
          <p14:tracePt t="27459" x="2527300" y="3436938"/>
          <p14:tracePt t="27469" x="2782888" y="3405188"/>
          <p14:tracePt t="27479" x="3252788" y="3341688"/>
          <p14:tracePt t="27485" x="3355975" y="3333750"/>
          <p14:tracePt t="27495" x="3571875" y="3278188"/>
          <p14:tracePt t="27499" x="3802063" y="3244850"/>
          <p14:tracePt t="27509" x="3954463" y="3244850"/>
          <p14:tracePt t="27519" x="4217988" y="3244850"/>
          <p14:tracePt t="27525" x="4265613" y="3244850"/>
          <p14:tracePt t="27535" x="4511675" y="3244850"/>
          <p14:tracePt t="27541" x="4576763" y="3244850"/>
          <p14:tracePt t="27551" x="4703763" y="3244850"/>
          <p14:tracePt t="27555" x="4838700" y="3244850"/>
          <p14:tracePt t="27565" x="4991100" y="3244850"/>
          <p14:tracePt t="27575" x="5300663" y="3244850"/>
          <p14:tracePt t="27581" x="5373688" y="3244850"/>
          <p14:tracePt t="27591" x="5580063" y="3228975"/>
          <p14:tracePt t="27597" x="5795963" y="3228975"/>
          <p14:tracePt t="27607" x="6043613" y="3228975"/>
          <p14:tracePt t="27617" x="6529388" y="3228975"/>
          <p14:tracePt t="27621" x="6600825" y="3228975"/>
          <p14:tracePt t="27631" x="6759575" y="3213100"/>
          <p14:tracePt t="27637" x="6911975" y="3205163"/>
          <p14:tracePt t="27647" x="7046913" y="3189288"/>
          <p14:tracePt t="27657" x="7199313" y="3181350"/>
          <p14:tracePt t="27661" x="7207250" y="3181350"/>
          <p14:tracePt t="27671" x="7246938" y="3149600"/>
          <p14:tracePt t="27677" x="7310438" y="3149600"/>
          <p14:tracePt t="27687" x="7334250" y="3141663"/>
          <p14:tracePt t="27697" x="7397750" y="3133725"/>
          <p14:tracePt t="27707" x="7413625" y="3125788"/>
          <p14:tracePt t="27713" x="7421563" y="3125788"/>
          <p14:tracePt t="27717" x="7453313" y="3125788"/>
          <p14:tracePt t="27727" x="7510463" y="3117850"/>
          <p14:tracePt t="27737" x="7597775" y="3117850"/>
          <p14:tracePt t="27743" x="7621588" y="3117850"/>
          <p14:tracePt t="27753" x="7693025" y="3117850"/>
          <p14:tracePt t="27757" x="7748588" y="3117850"/>
          <p14:tracePt t="27767" x="7827963" y="3117850"/>
          <p14:tracePt t="27777" x="7948613" y="3117850"/>
          <p14:tracePt t="27783" x="7980363" y="3117850"/>
          <p14:tracePt t="27793" x="8059738" y="3117850"/>
          <p14:tracePt t="27797" x="8178800" y="3117850"/>
          <p14:tracePt t="27807" x="8315325" y="3117850"/>
          <p14:tracePt t="27819" x="8442325" y="3117850"/>
          <p14:tracePt t="27823" x="8482013" y="3101975"/>
          <p14:tracePt t="27833" x="8577263" y="3062288"/>
          <p14:tracePt t="27839" x="8642350" y="3054350"/>
          <p14:tracePt t="27849" x="8674100" y="3054350"/>
          <p14:tracePt t="27859" x="8697913" y="3030538"/>
          <p14:tracePt t="27883" x="8705850" y="3022600"/>
          <p14:tracePt t="27919" x="8705850" y="3006725"/>
          <p14:tracePt t="27929" x="8705850" y="2990850"/>
          <p14:tracePt t="27939" x="8697913" y="2982913"/>
          <p14:tracePt t="27945" x="8682038" y="2974975"/>
          <p14:tracePt t="27955" x="8650288" y="2974975"/>
          <p14:tracePt t="27959" x="8610600" y="2959100"/>
          <p14:tracePt t="27969" x="8545513" y="2951163"/>
          <p14:tracePt t="27979" x="8458200" y="2927350"/>
          <p14:tracePt t="27985" x="8418513" y="2894013"/>
          <p14:tracePt t="27995" x="8339138" y="2886075"/>
          <p14:tracePt t="27999" x="8267700" y="2878138"/>
          <p14:tracePt t="28009" x="8139113" y="2854325"/>
          <p14:tracePt t="28019" x="7932738" y="2822575"/>
          <p14:tracePt t="28025" x="7908925" y="2814638"/>
          <p14:tracePt t="28035" x="7804150" y="2806700"/>
          <p14:tracePt t="28039" x="7637463" y="2774950"/>
          <p14:tracePt t="28051" x="7485063" y="2751138"/>
          <p14:tracePt t="28061" x="7191375" y="2719388"/>
          <p14:tracePt t="28065" x="7094538" y="2711450"/>
          <p14:tracePt t="28075" x="6935788" y="2695575"/>
          <p14:tracePt t="28081" x="6743700" y="2671763"/>
          <p14:tracePt t="28091" x="6577013" y="2655888"/>
          <p14:tracePt t="28101" x="6305550" y="2647950"/>
          <p14:tracePt t="28105" x="6242050" y="2632075"/>
          <p14:tracePt t="28115" x="6138863" y="2632075"/>
          <p14:tracePt t="28121" x="6018213" y="2632075"/>
          <p14:tracePt t="28131" x="5930900" y="2632075"/>
          <p14:tracePt t="28141" x="5788025" y="2632075"/>
          <p14:tracePt t="28145" x="5756275" y="2632075"/>
          <p14:tracePt t="28155" x="5667375" y="2632075"/>
          <p14:tracePt t="28161" x="5627688" y="2632075"/>
          <p14:tracePt t="28171" x="5580063" y="2632075"/>
          <p14:tracePt t="28181" x="5476875" y="2632075"/>
          <p14:tracePt t="28187" x="5453063" y="2632075"/>
          <p14:tracePt t="28197" x="5405438" y="2632075"/>
          <p14:tracePt t="28201" x="5373688" y="2632075"/>
          <p14:tracePt t="28211" x="5300663" y="2640013"/>
          <p14:tracePt t="28221" x="5237163" y="2647950"/>
          <p14:tracePt t="28227" x="5229225" y="2647950"/>
          <p14:tracePt t="28237" x="5165725" y="2663825"/>
          <p14:tracePt t="28241" x="5133975" y="2663825"/>
          <p14:tracePt t="28251" x="5086350" y="2671763"/>
          <p14:tracePt t="28261" x="4983163" y="2719388"/>
          <p14:tracePt t="28267" x="4959350" y="2743200"/>
          <p14:tracePt t="28277" x="4926013" y="2751138"/>
          <p14:tracePt t="28283" x="4854575" y="2790825"/>
          <p14:tracePt t="28293" x="4799013" y="2798763"/>
          <p14:tracePt t="28303" x="4672013" y="2822575"/>
          <p14:tracePt t="28307" x="4640263" y="2822575"/>
          <p14:tracePt t="28317" x="4584700" y="2862263"/>
          <p14:tracePt t="28323" x="4527550" y="2894013"/>
          <p14:tracePt t="28333" x="4448175" y="2927350"/>
          <p14:tracePt t="28343" x="4344988" y="2943225"/>
          <p14:tracePt t="28347" x="4329113" y="2959100"/>
          <p14:tracePt t="28357" x="4265613" y="3022600"/>
          <p14:tracePt t="28363" x="4233863" y="3086100"/>
          <p14:tracePt t="28373" x="4184650" y="3149600"/>
          <p14:tracePt t="28383" x="4176713" y="3317875"/>
          <p14:tracePt t="28387" x="4168775" y="3365500"/>
          <p14:tracePt t="28399" x="4168775" y="3452813"/>
          <p14:tracePt t="28403" x="4168775" y="3556000"/>
          <p14:tracePt t="28415" x="4168775" y="3708400"/>
          <p14:tracePt t="28419" x="4192588" y="3851275"/>
          <p14:tracePt t="28429" x="4273550" y="4019550"/>
          <p14:tracePt t="28439" x="4424363" y="4338638"/>
          <p14:tracePt t="28445" x="4456113" y="4386263"/>
          <p14:tracePt t="28455" x="4495800" y="4497388"/>
          <p14:tracePt t="28459" x="4551363" y="4592638"/>
          <p14:tracePt t="28469" x="4616450" y="4705350"/>
          <p14:tracePt t="28479" x="4711700" y="4864100"/>
          <p14:tracePt t="28485" x="4735513" y="4895850"/>
          <p14:tracePt t="28495" x="4783138" y="4943475"/>
          <p14:tracePt t="28499" x="4822825" y="5016500"/>
          <p14:tracePt t="28511" x="4862513" y="5056188"/>
          <p14:tracePt t="28523" x="4983163" y="5167313"/>
          <p14:tracePt t="28527" x="4999038" y="5191125"/>
          <p14:tracePt t="28533" x="5046663" y="5230813"/>
          <p14:tracePt t="28543" x="5141913" y="5294313"/>
          <p14:tracePt t="28553" x="5300663" y="5375275"/>
          <p14:tracePt t="28557" x="5326063" y="5391150"/>
          <p14:tracePt t="28567" x="5421313" y="5430838"/>
          <p14:tracePt t="28573" x="5540375" y="5454650"/>
          <p14:tracePt t="28583" x="5692775" y="5494338"/>
          <p14:tracePt t="28593" x="5954713" y="5541963"/>
          <p14:tracePt t="28598" x="5994400" y="5541963"/>
          <p14:tracePt t="28607" x="6115050" y="5549900"/>
          <p14:tracePt t="28613" x="6226175" y="5565775"/>
          <p14:tracePt t="28623" x="6329363" y="5565775"/>
          <p14:tracePt t="28633" x="6537325" y="5573713"/>
          <p14:tracePt t="28639" x="6577013" y="5573713"/>
          <p14:tracePt t="28649" x="6711950" y="5573713"/>
          <p14:tracePt t="28653" x="6864350" y="5573713"/>
          <p14:tracePt t="28663" x="6991350" y="5573713"/>
          <p14:tracePt t="28673" x="7262813" y="5573713"/>
          <p14:tracePt t="28680" x="7310438" y="5573713"/>
          <p14:tracePt t="28689" x="7445375" y="5573713"/>
          <p14:tracePt t="28693" x="7589838" y="5573713"/>
          <p14:tracePt t="28703" x="7724775" y="5573713"/>
          <p14:tracePt t="28714" x="7964488" y="5510213"/>
          <p14:tracePt t="28719" x="8012113" y="5494338"/>
          <p14:tracePt t="28730" x="8123238" y="5470525"/>
          <p14:tracePt t="28735" x="8218488" y="5407025"/>
          <p14:tracePt t="28745" x="8315325" y="5359400"/>
          <p14:tracePt t="28755" x="8347075" y="5310188"/>
          <p14:tracePt t="28759" x="8347075" y="5286375"/>
          <p14:tracePt t="28769" x="8362950" y="5238750"/>
          <p14:tracePt t="28775" x="8378825" y="5199063"/>
          <p14:tracePt t="28785" x="8394700" y="5127625"/>
          <p14:tracePt t="28795" x="8394700" y="4976813"/>
          <p14:tracePt t="28799" x="8394700" y="4943475"/>
          <p14:tracePt t="28809" x="8402638" y="4864100"/>
          <p14:tracePt t="28815" x="8402638" y="4745038"/>
          <p14:tracePt t="28825" x="8402638" y="4657725"/>
          <p14:tracePt t="28835" x="8466138" y="4529138"/>
          <p14:tracePt t="28839" x="8482013" y="4497388"/>
          <p14:tracePt t="28851" x="8489950" y="4402138"/>
          <p14:tracePt t="28855" x="8513763" y="4338638"/>
          <p14:tracePt t="28865" x="8521700" y="4291013"/>
          <p14:tracePt t="28875" x="8545513" y="4210050"/>
          <p14:tracePt t="28883" x="8545513" y="4194175"/>
          <p14:tracePt t="28891" x="8569325" y="4138613"/>
          <p14:tracePt t="28896" x="8577263" y="4075113"/>
          <p14:tracePt t="28905" x="8602663" y="3995738"/>
          <p14:tracePt t="28915" x="8674100" y="3779838"/>
          <p14:tracePt t="28921" x="8674100" y="3716338"/>
          <p14:tracePt t="28931" x="8705850" y="3605213"/>
          <p14:tracePt t="28937" x="8721725" y="3516313"/>
          <p14:tracePt t="28949" x="8753475" y="3436938"/>
          <p14:tracePt t="28951" x="8793163" y="3341688"/>
          <p14:tracePt t="28961" x="8840788" y="3244850"/>
          <p14:tracePt t="28973" x="8888413" y="3070225"/>
          <p14:tracePt t="28977" x="8896350" y="3054350"/>
          <p14:tracePt t="28987" x="8920163" y="2990850"/>
          <p14:tracePt t="28993" x="8936038" y="2919413"/>
          <p14:tracePt t="29003" x="8951913" y="2830513"/>
          <p14:tracePt t="29013" x="8951913" y="2671763"/>
          <p14:tracePt t="29017" x="8951913" y="2647950"/>
          <p14:tracePt t="29027" x="8951913" y="2551113"/>
          <p14:tracePt t="29033" x="8951913" y="2463800"/>
          <p14:tracePt t="29043" x="8951913" y="2416175"/>
          <p14:tracePt t="29053" x="8951913" y="2368550"/>
          <p14:tracePt t="29057" x="8943975" y="2344738"/>
          <p14:tracePt t="29067" x="8920163" y="2305050"/>
          <p14:tracePt t="29073" x="8880475" y="2257425"/>
          <p14:tracePt t="29083" x="8840788" y="2216150"/>
          <p14:tracePt t="29093" x="8745538" y="2152650"/>
          <p14:tracePt t="29099" x="8729663" y="2144713"/>
          <p14:tracePt t="29109" x="8674100" y="2128838"/>
          <p14:tracePt t="29113" x="8610600" y="2105025"/>
          <p14:tracePt t="29123" x="8545513" y="2097088"/>
          <p14:tracePt t="29133" x="8378825" y="2017713"/>
          <p14:tracePt t="29139" x="8347075" y="2017713"/>
          <p14:tracePt t="29149" x="8259763" y="2001838"/>
          <p14:tracePt t="29153" x="8139113" y="2001838"/>
          <p14:tracePt t="29163" x="8020050" y="1993900"/>
          <p14:tracePt t="29173" x="7748588" y="1993900"/>
          <p14:tracePt t="29180" x="7716838" y="1993900"/>
          <p14:tracePt t="29189" x="7637463" y="1993900"/>
          <p14:tracePt t="29193" x="7502525" y="1993900"/>
          <p14:tracePt t="29205" x="7350125" y="1993900"/>
          <p14:tracePt t="29215" x="7062788" y="1993900"/>
          <p14:tracePt t="29219" x="6999288" y="1993900"/>
          <p14:tracePt t="29230" x="6856413" y="1993900"/>
          <p14:tracePt t="29235" x="6719888" y="1993900"/>
          <p14:tracePt t="29245" x="6569075" y="1993900"/>
          <p14:tracePt t="29255" x="6345238" y="1993900"/>
          <p14:tracePt t="29259" x="6289675" y="1993900"/>
          <p14:tracePt t="29269" x="6138863" y="1993900"/>
          <p14:tracePt t="29275" x="5986463" y="1978025"/>
          <p14:tracePt t="29285" x="5827713" y="1978025"/>
          <p14:tracePt t="29295" x="5492750" y="1962150"/>
          <p14:tracePt t="29299" x="5413375" y="1962150"/>
          <p14:tracePt t="29311" x="5229225" y="1954213"/>
          <p14:tracePt t="29315" x="5038725" y="1938338"/>
          <p14:tracePt t="29325" x="4870450" y="1938338"/>
          <p14:tracePt t="29335" x="4559300" y="1938338"/>
          <p14:tracePt t="29341" x="4487863" y="1938338"/>
          <p14:tracePt t="29351" x="4321175" y="1938338"/>
          <p14:tracePt t="29355" x="4144963" y="1938338"/>
          <p14:tracePt t="29367" x="3978275" y="1938338"/>
          <p14:tracePt t="29371" x="3843338" y="1962150"/>
          <p14:tracePt t="29381" x="3690938" y="2001838"/>
          <p14:tracePt t="29391" x="3516313" y="2057400"/>
          <p14:tracePt t="29398" x="3484563" y="2073275"/>
          <p14:tracePt t="29407" x="3387725" y="2112963"/>
          <p14:tracePt t="29411" x="3340100" y="2128838"/>
          <p14:tracePt t="29421" x="3260725" y="2160588"/>
          <p14:tracePt t="29433" x="3149600" y="2241550"/>
          <p14:tracePt t="29437" x="3125788" y="2249488"/>
          <p14:tracePt t="29448" x="3076575" y="2289175"/>
          <p14:tracePt t="29453" x="3036888" y="2328863"/>
          <p14:tracePt t="29463" x="2933700" y="2384425"/>
          <p14:tracePt t="29473" x="2741613" y="2535238"/>
          <p14:tracePt t="29477" x="2693988" y="2543175"/>
          <p14:tracePt t="29487" x="2582863" y="2647950"/>
          <p14:tracePt t="29493" x="2432050" y="2751138"/>
          <p14:tracePt t="29503" x="2319338" y="2838450"/>
          <p14:tracePt t="29513" x="2097088" y="3046413"/>
          <p14:tracePt t="29517" x="2057400" y="3086100"/>
          <p14:tracePt t="29527" x="1960563" y="3181350"/>
          <p14:tracePt t="29533" x="1889125" y="3286125"/>
          <p14:tracePt t="29543" x="1857375" y="3365500"/>
          <p14:tracePt t="29553" x="1801813" y="3516313"/>
          <p14:tracePt t="29559" x="1801813" y="3548063"/>
          <p14:tracePt t="29569" x="1801813" y="3676650"/>
          <p14:tracePt t="29575" x="1817688" y="3771900"/>
          <p14:tracePt t="29585" x="1889125" y="3898900"/>
          <p14:tracePt t="29589" x="1952625" y="3995738"/>
          <p14:tracePt t="29599" x="2057400" y="4106863"/>
          <p14:tracePt t="29609" x="2208213" y="4322763"/>
          <p14:tracePt t="29615" x="2263775" y="4378325"/>
          <p14:tracePt t="29625" x="2343150" y="4473575"/>
          <p14:tracePt t="29629" x="2455863" y="4568825"/>
          <p14:tracePt t="29639" x="2543175" y="4673600"/>
          <p14:tracePt t="29649" x="2717800" y="4832350"/>
          <p14:tracePt t="29655" x="2751138" y="4856163"/>
          <p14:tracePt t="29665" x="2822575" y="4943475"/>
          <p14:tracePt t="29671" x="2917825" y="5040313"/>
          <p14:tracePt t="29681" x="3013075" y="5151438"/>
          <p14:tracePt t="29691" x="3173413" y="5310188"/>
          <p14:tracePt t="29695" x="3221038" y="5359400"/>
          <p14:tracePt t="29705" x="3268663" y="5414963"/>
          <p14:tracePt t="29711" x="3332163" y="5486400"/>
          <p14:tracePt t="29721" x="3395663" y="5541963"/>
          <p14:tracePt t="29731" x="3484563" y="5613400"/>
          <p14:tracePt t="29735" x="3516313" y="5645150"/>
          <p14:tracePt t="29745" x="3587750" y="5678488"/>
          <p14:tracePt t="29751" x="3659188" y="5702300"/>
          <p14:tracePt t="29761" x="3754438" y="5718175"/>
          <p14:tracePt t="29771" x="3906838" y="5718175"/>
          <p14:tracePt t="29777" x="3938588" y="5734050"/>
          <p14:tracePt t="29787" x="4010025" y="5734050"/>
          <p14:tracePt t="29791" x="4105275" y="5741988"/>
          <p14:tracePt t="29801" x="4176713" y="5741988"/>
          <p14:tracePt t="29811" x="4344988" y="5741988"/>
          <p14:tracePt t="29817" x="4384675" y="5741988"/>
          <p14:tracePt t="29827" x="4503738" y="5741988"/>
          <p14:tracePt t="29831" x="4624388" y="5741988"/>
          <p14:tracePt t="29841" x="4727575" y="5741988"/>
          <p14:tracePt t="29853" x="4951413" y="5741988"/>
          <p14:tracePt t="29859" x="4983163" y="5741988"/>
          <p14:tracePt t="29863" x="5102225" y="5741988"/>
          <p14:tracePt t="29873" x="5221288" y="5741988"/>
          <p14:tracePt t="29883" x="5373688" y="5741988"/>
          <p14:tracePt t="29889" x="5429250" y="5741988"/>
          <p14:tracePt t="29913" x="5724525" y="5757863"/>
          <p14:tracePt t="29916" x="5907088" y="5765800"/>
          <p14:tracePt t="29925" x="6242050" y="5765800"/>
          <p14:tracePt t="29930" x="6305550" y="5765800"/>
          <p14:tracePt t="29939" x="6450013" y="5765800"/>
          <p14:tracePt t="29945" x="6584950" y="5781675"/>
          <p14:tracePt t="29955" x="6696075" y="5789613"/>
          <p14:tracePt t="29965" x="6856413" y="5789613"/>
          <p14:tracePt t="29969" x="6888163" y="5797550"/>
          <p14:tracePt t="29979" x="6999288" y="5821363"/>
          <p14:tracePt t="29985" x="7118350" y="5861050"/>
          <p14:tracePt t="29995" x="7223125" y="5868988"/>
          <p14:tracePt t="30005" x="7381875" y="5868988"/>
          <p14:tracePt t="30011" x="7421563" y="5868988"/>
          <p14:tracePt t="30021" x="7477125" y="5876925"/>
          <p14:tracePt t="30025" x="7550150" y="5876925"/>
          <p14:tracePt t="30035" x="7613650" y="5876925"/>
          <p14:tracePt t="30045" x="7716838" y="5876925"/>
          <p14:tracePt t="30051" x="7732713" y="5876925"/>
          <p14:tracePt t="30061" x="7772400" y="5876925"/>
          <p14:tracePt t="30065" x="7812088" y="5876925"/>
          <p14:tracePt t="30075" x="7835900" y="5876925"/>
          <p14:tracePt t="30085" x="7877175" y="5876925"/>
          <p14:tracePt t="30101" x="7885113" y="5876925"/>
          <p14:tracePt t="33960" x="7740650" y="5797550"/>
          <p14:tracePt t="33965" x="7700963" y="5781675"/>
          <p14:tracePt t="33975" x="7589838" y="5718175"/>
          <p14:tracePt t="33980" x="7510463" y="5645150"/>
          <p14:tracePt t="33989" x="7453313" y="5613400"/>
          <p14:tracePt t="34002" x="7381875" y="5534025"/>
          <p14:tracePt t="34006" x="7350125" y="5518150"/>
          <p14:tracePt t="34015" x="7254875" y="5414963"/>
          <p14:tracePt t="34022" x="7207250" y="5375275"/>
          <p14:tracePt t="34032" x="7126288" y="5327650"/>
          <p14:tracePt t="34037" x="7070725" y="5262563"/>
          <p14:tracePt t="34049" x="7046913" y="5238750"/>
          <p14:tracePt t="34057" x="6959600" y="5135563"/>
          <p14:tracePt t="34062" x="6951663" y="5119688"/>
          <p14:tracePt t="34071" x="6919913" y="5040313"/>
          <p14:tracePt t="34077" x="6911975" y="4976813"/>
          <p14:tracePt t="34087" x="6911975" y="4927600"/>
          <p14:tracePt t="34098" x="6888163" y="4792663"/>
          <p14:tracePt t="34101" x="6880225" y="4745038"/>
          <p14:tracePt t="34112" x="6856413" y="4673600"/>
          <p14:tracePt t="34117" x="6784975" y="4560888"/>
          <p14:tracePt t="34127" x="6735763" y="4465638"/>
          <p14:tracePt t="34137" x="6656388" y="4338638"/>
          <p14:tracePt t="34141" x="6640513" y="4314825"/>
          <p14:tracePt t="34153" x="6608763" y="4241800"/>
          <p14:tracePt t="34157" x="6592888" y="4217988"/>
          <p14:tracePt t="34167" x="6569075" y="4154488"/>
          <p14:tracePt t="34177" x="6529388" y="4075113"/>
          <p14:tracePt t="34183" x="6529388" y="4067175"/>
          <p14:tracePt t="34193" x="6505575" y="4003675"/>
          <p14:tracePt t="34198" x="6497638" y="3987800"/>
          <p14:tracePt t="34207" x="6465888" y="3914775"/>
          <p14:tracePt t="34217" x="6376988" y="3732213"/>
          <p14:tracePt t="34224" x="6361113" y="3716338"/>
          <p14:tracePt t="34233" x="6321425" y="3644900"/>
          <p14:tracePt t="34237" x="6289675" y="3595688"/>
          <p14:tracePt t="34249" x="6273800" y="3587750"/>
          <p14:tracePt t="34257" x="6226175" y="3516313"/>
          <p14:tracePt t="34263" x="6218238" y="3508375"/>
          <p14:tracePt t="34273" x="6170613" y="3468688"/>
          <p14:tracePt t="34280" x="6146800" y="3413125"/>
          <p14:tracePt t="34289" x="6138863" y="3405188"/>
          <p14:tracePt t="34296" x="6122988" y="3389313"/>
          <p14:tracePt t="34305" x="6115050" y="3389313"/>
          <p14:tracePt t="34315" x="6091238" y="3365500"/>
          <p14:tracePt t="34325" x="6067425" y="3341688"/>
          <p14:tracePt t="34330" x="6059488" y="3309938"/>
          <p14:tracePt t="34335" x="6010275" y="3252788"/>
          <p14:tracePt t="34346" x="5970588" y="3213100"/>
          <p14:tracePt t="34355" x="5883275" y="3149600"/>
          <p14:tracePt t="34359" x="5867400" y="3141663"/>
          <p14:tracePt t="34369" x="5819775" y="3117850"/>
          <p14:tracePt t="34375" x="5740400" y="3070225"/>
          <p14:tracePt t="34385" x="5676900" y="3014663"/>
          <p14:tracePt t="34396" x="5476875" y="2830513"/>
          <p14:tracePt t="34402" x="5445125" y="2806700"/>
          <p14:tracePt t="34412" x="5365750" y="2735263"/>
          <p14:tracePt t="34416" x="5284788" y="2695575"/>
          <p14:tracePt t="34425" x="5205413" y="2663825"/>
          <p14:tracePt t="34435" x="5086350" y="2624138"/>
          <p14:tracePt t="34441" x="5046663" y="2600325"/>
          <p14:tracePt t="34452" x="4951413" y="2559050"/>
          <p14:tracePt t="34455" x="4838700" y="2503488"/>
          <p14:tracePt t="34465" x="4743450" y="2463800"/>
          <p14:tracePt t="34475" x="4624388" y="2416175"/>
          <p14:tracePt t="34481" x="4592638" y="2408238"/>
          <p14:tracePt t="34491" x="4527550" y="2384425"/>
          <p14:tracePt t="34498" x="4519613" y="2384425"/>
          <p14:tracePt t="34507" x="4511675" y="2384425"/>
          <p14:tracePt t="34799" x="4535488" y="2392363"/>
          <p14:tracePt t="34804" x="4543425" y="2392363"/>
          <p14:tracePt t="34813" x="4592638" y="2432050"/>
          <p14:tracePt t="34820" x="4664075" y="2471738"/>
          <p14:tracePt t="34830" x="4759325" y="2543175"/>
          <p14:tracePt t="34839" x="4902200" y="2640013"/>
          <p14:tracePt t="34846" x="4959350" y="2671763"/>
          <p14:tracePt t="34855" x="5094288" y="2751138"/>
          <p14:tracePt t="34859" x="5245100" y="2830513"/>
          <p14:tracePt t="34869" x="5381625" y="2886075"/>
          <p14:tracePt t="34879" x="5635625" y="3030538"/>
          <p14:tracePt t="34885" x="5684838" y="3062288"/>
          <p14:tracePt t="34897" x="5795963" y="3109913"/>
          <p14:tracePt t="34899" x="5891213" y="3149600"/>
          <p14:tracePt t="34909" x="5986463" y="3197225"/>
          <p14:tracePt t="34919" x="6146800" y="3278188"/>
          <p14:tracePt t="34925" x="6186488" y="3294063"/>
          <p14:tracePt t="34935" x="6265863" y="3341688"/>
          <p14:tracePt t="34939" x="6305550" y="3373438"/>
          <p14:tracePt t="34949" x="6313488" y="3373438"/>
          <p14:tracePt t="34962" x="6376988" y="3413125"/>
          <p14:tracePt t="34966" x="6384925" y="3413125"/>
          <p14:tracePt t="34975" x="6410325" y="3429000"/>
          <p14:tracePt t="34981" x="6410325" y="3436938"/>
          <p14:tracePt t="34991" x="6410325" y="3444875"/>
          <p14:tracePt t="35001" x="6426200" y="3476625"/>
          <p14:tracePt t="35005" x="6426200" y="3484563"/>
          <p14:tracePt t="35015" x="6434138" y="3484563"/>
          <p14:tracePt t="35077" x="6418263" y="3460750"/>
          <p14:tracePt t="35081" x="6376988" y="3413125"/>
          <p14:tracePt t="35088" x="6345238" y="3373438"/>
          <p14:tracePt t="35097" x="6265863" y="3286125"/>
          <p14:tracePt t="35101" x="6178550" y="3189288"/>
          <p14:tracePt t="35112" x="6075363" y="3078163"/>
          <p14:tracePt t="35121" x="5891213" y="2878138"/>
          <p14:tracePt t="35127" x="5835650" y="2838450"/>
          <p14:tracePt t="35137" x="5740400" y="2735263"/>
          <p14:tracePt t="35141" x="5643563" y="2663825"/>
          <p14:tracePt t="35151" x="5548313" y="2592388"/>
          <p14:tracePt t="35162" x="5405438" y="2495550"/>
          <p14:tracePt t="35167" x="5365750" y="2455863"/>
          <p14:tracePt t="35177" x="5292725" y="2416175"/>
          <p14:tracePt t="35183" x="5213350" y="2344738"/>
          <p14:tracePt t="35193" x="5133975" y="2305050"/>
          <p14:tracePt t="35203" x="4991100" y="2249488"/>
          <p14:tracePt t="35207" x="4959350" y="2241550"/>
          <p14:tracePt t="35217" x="4894263" y="2241550"/>
          <p14:tracePt t="35223" x="4846638" y="2224088"/>
          <p14:tracePt t="35233" x="4838700" y="2224088"/>
          <p14:tracePt t="35243" x="4830763" y="2224088"/>
          <p14:tracePt t="35278" x="4822825" y="2224088"/>
          <p14:tracePt t="35283" x="4822825" y="2241550"/>
          <p14:tracePt t="35287" x="4822825" y="2265363"/>
          <p14:tracePt t="35299" x="4854575" y="2328863"/>
          <p14:tracePt t="35303" x="4943475" y="2439988"/>
          <p14:tracePt t="35314" x="5030788" y="2535238"/>
          <p14:tracePt t="35324" x="5245100" y="2743200"/>
          <p14:tracePt t="35330" x="5284788" y="2767013"/>
          <p14:tracePt t="35339" x="5373688" y="2854325"/>
          <p14:tracePt t="35343" x="5484813" y="2951163"/>
          <p14:tracePt t="35353" x="5611813" y="3054350"/>
          <p14:tracePt t="35364" x="5899150" y="3302000"/>
          <p14:tracePt t="35369" x="5970588" y="3373438"/>
          <p14:tracePt t="35379" x="6122988" y="3516313"/>
          <p14:tracePt t="35383" x="6249988" y="3605213"/>
          <p14:tracePt t="35393" x="6345238" y="3676650"/>
          <p14:tracePt t="35403" x="6489700" y="3763963"/>
          <p14:tracePt t="35409" x="6513513" y="3779838"/>
          <p14:tracePt t="35419" x="6529388" y="3795713"/>
          <p14:tracePt t="35425" x="6545263" y="3803650"/>
          <p14:tracePt t="35485" x="6513513" y="3756025"/>
          <p14:tracePt t="35490" x="6473825" y="3724275"/>
          <p14:tracePt t="35499" x="6434138" y="3676650"/>
          <p14:tracePt t="35505" x="6345238" y="3571875"/>
          <p14:tracePt t="35515" x="6265863" y="3500438"/>
          <p14:tracePt t="35525" x="6115050" y="3381375"/>
          <p14:tracePt t="35532" x="6075363" y="3349625"/>
          <p14:tracePt t="35541" x="5922963" y="3262313"/>
          <p14:tracePt t="35546" x="5748338" y="3133725"/>
          <p14:tracePt t="35555" x="5548313" y="3046413"/>
          <p14:tracePt t="35565" x="5173663" y="2909888"/>
          <p14:tracePt t="35571" x="5126038" y="2886075"/>
          <p14:tracePt t="35582" x="4999038" y="2854325"/>
          <p14:tracePt t="35585" x="4910138" y="2830513"/>
          <p14:tracePt t="35596" x="4830763" y="2814638"/>
          <p14:tracePt t="35605" x="4814888" y="2814638"/>
          <p14:tracePt t="35657" x="4822825" y="2814638"/>
          <p14:tracePt t="35662" x="4838700" y="2814638"/>
          <p14:tracePt t="35667" x="4910138" y="2814638"/>
          <p14:tracePt t="35678" x="4999038" y="2814638"/>
          <p14:tracePt t="35687" x="5221288" y="2814638"/>
          <p14:tracePt t="35696" x="5292725" y="2814638"/>
          <p14:tracePt t="35702" x="5341938" y="2814638"/>
          <p14:tracePt t="35713" x="5588000" y="2814638"/>
          <p14:tracePt t="35717" x="5651500" y="2814638"/>
          <p14:tracePt t="35728" x="5859463" y="2822575"/>
          <p14:tracePt t="35732" x="5907088" y="2830513"/>
          <p14:tracePt t="35742" x="5994400" y="2846388"/>
          <p14:tracePt t="35749" x="6107113" y="2870200"/>
          <p14:tracePt t="35758" x="6154738" y="2878138"/>
          <p14:tracePt t="35768" x="6162675" y="2878138"/>
          <p14:tracePt t="35889" x="6170613" y="2878138"/>
          <p14:tracePt t="35904" x="6186488" y="2878138"/>
          <p14:tracePt t="35909" x="6202363" y="2878138"/>
          <p14:tracePt t="35919" x="6226175" y="2878138"/>
          <p14:tracePt t="35929" x="6313488" y="2878138"/>
          <p14:tracePt t="35933" x="6329363" y="2878138"/>
          <p14:tracePt t="35943" x="6402388" y="2878138"/>
          <p14:tracePt t="35949" x="6457950" y="2878138"/>
          <p14:tracePt t="35959" x="6537325" y="2878138"/>
          <p14:tracePt t="35969" x="6680200" y="2878138"/>
          <p14:tracePt t="35973" x="6704013" y="2878138"/>
          <p14:tracePt t="35983" x="6759575" y="2878138"/>
          <p14:tracePt t="35990" x="6784975" y="2878138"/>
          <p14:tracePt t="35999" x="6800850" y="2878138"/>
          <p14:tracePt t="36010" x="6808788" y="2878138"/>
          <p14:tracePt t="36015" x="6816725" y="2878138"/>
          <p14:tracePt t="36232" x="6816725" y="2886075"/>
          <p14:tracePt t="36241" x="6816725" y="2894013"/>
          <p14:tracePt t="36251" x="6808788" y="2919413"/>
          <p14:tracePt t="36258" x="6800850" y="2927350"/>
          <p14:tracePt t="36267" x="6784975" y="2943225"/>
          <p14:tracePt t="36272" x="6751638" y="2951163"/>
          <p14:tracePt t="36281" x="6704013" y="3006725"/>
          <p14:tracePt t="36291" x="6624638" y="3030538"/>
          <p14:tracePt t="36299" x="6600825" y="3070225"/>
          <p14:tracePt t="36307" x="6537325" y="3070225"/>
          <p14:tracePt t="36312" x="6489700" y="3086100"/>
          <p14:tracePt t="36321" x="6442075" y="3086100"/>
          <p14:tracePt t="36331" x="6361113" y="3094038"/>
          <p14:tracePt t="36348" x="6337300" y="3094038"/>
          <p14:tracePt t="36433" x="6321425" y="3094038"/>
          <p14:tracePt t="36444" x="6305550" y="3094038"/>
          <p14:tracePt t="36453" x="6273800" y="3094038"/>
          <p14:tracePt t="36459" x="6249988" y="3094038"/>
          <p14:tracePt t="36469" x="6226175" y="3094038"/>
          <p14:tracePt t="36473" x="6194425" y="3094038"/>
          <p14:tracePt t="36483" x="6162675" y="3094038"/>
          <p14:tracePt t="36493" x="6115050" y="3094038"/>
          <p14:tracePt t="36500" x="6091238" y="3078163"/>
          <p14:tracePt t="36509" x="6059488" y="3078163"/>
          <p14:tracePt t="36514" x="6043613" y="3078163"/>
          <p14:tracePt t="36530" x="6026150" y="3078163"/>
          <p14:tracePt t="36605" x="6010275" y="3062288"/>
          <p14:tracePt t="36619" x="5994400" y="3054350"/>
          <p14:tracePt t="36701" x="5978525" y="3046413"/>
          <p14:tracePt t="36998" x="5986463" y="3046413"/>
          <p14:tracePt t="37007" x="5994400" y="3038475"/>
          <p14:tracePt t="37165" x="6002338" y="3038475"/>
          <p14:tracePt t="37180" x="6002338" y="3070225"/>
          <p14:tracePt t="37186" x="6002338" y="3086100"/>
          <p14:tracePt t="37196" x="5994400" y="3133725"/>
          <p14:tracePt t="37200" x="5986463" y="3213100"/>
          <p14:tracePt t="37210" x="5938838" y="3309938"/>
          <p14:tracePt t="37219" x="5859463" y="3468688"/>
          <p14:tracePt t="37225" x="5851525" y="3500438"/>
          <p14:tracePt t="37235" x="5827713" y="3595688"/>
          <p14:tracePt t="37239" x="5788025" y="3700463"/>
          <p14:tracePt t="37249" x="5756275" y="3811588"/>
          <p14:tracePt t="37261" x="5708650" y="4003675"/>
          <p14:tracePt t="37265" x="5692775" y="4059238"/>
          <p14:tracePt t="37275" x="5667375" y="4146550"/>
          <p14:tracePt t="37281" x="5667375" y="4225925"/>
          <p14:tracePt t="37291" x="5667375" y="4314825"/>
          <p14:tracePt t="37301" x="5667375" y="4457700"/>
          <p14:tracePt t="37305" x="5667375" y="4489450"/>
          <p14:tracePt t="37315" x="5667375" y="4560888"/>
          <p14:tracePt t="37321" x="5667375" y="4624388"/>
          <p14:tracePt t="37331" x="5667375" y="4665663"/>
          <p14:tracePt t="37341" x="5659438" y="4745038"/>
          <p14:tracePt t="37345" x="5659438" y="4768850"/>
          <p14:tracePt t="37355" x="5643563" y="4816475"/>
          <p14:tracePt t="37362" x="5635625" y="4879975"/>
          <p14:tracePt t="37371" x="5635625" y="4887913"/>
          <p14:tracePt t="37381" x="5635625" y="4927600"/>
          <p14:tracePt t="37397" x="5635625" y="4951413"/>
          <p14:tracePt t="37401" x="5627688" y="4976813"/>
          <p14:tracePt t="37412" x="5611813" y="5016500"/>
          <p14:tracePt t="37421" x="5556250" y="5056188"/>
          <p14:tracePt t="37427" x="5548313" y="5064125"/>
          <p14:tracePt t="37437" x="5540375" y="5087938"/>
          <p14:tracePt t="37441" x="5524500" y="5127625"/>
          <p14:tracePt t="37451" x="5524500" y="5135563"/>
          <p14:tracePt t="37462" x="5508625" y="5175250"/>
          <p14:tracePt t="37467" x="5500688" y="5183188"/>
          <p14:tracePt t="37477" x="5484813" y="5199063"/>
          <p14:tracePt t="37487" x="5468938" y="5207000"/>
          <p14:tracePt t="37493" x="5461000" y="5207000"/>
          <p14:tracePt t="37503" x="5437188" y="5222875"/>
          <p14:tracePt t="37517" x="5421313" y="5230813"/>
          <p14:tracePt t="37523" x="5397500" y="5230813"/>
          <p14:tracePt t="37533" x="5365750" y="5238750"/>
          <p14:tracePt t="37543" x="5341938" y="5238750"/>
          <p14:tracePt t="37547" x="5334000" y="5238750"/>
          <p14:tracePt t="37557" x="5300663" y="5238750"/>
          <p14:tracePt t="37563" x="5276850" y="5238750"/>
          <p14:tracePt t="37573" x="5253038" y="5238750"/>
          <p14:tracePt t="37583" x="5189538" y="5238750"/>
          <p14:tracePt t="37587" x="5149850" y="5238750"/>
          <p14:tracePt t="37597" x="5102225" y="5222875"/>
          <p14:tracePt t="37603" x="5054600" y="5214938"/>
          <p14:tracePt t="37613" x="4967288" y="5214938"/>
          <p14:tracePt t="37623" x="4870450" y="5183188"/>
          <p14:tracePt t="37630" x="4862513" y="5183188"/>
          <p14:tracePt t="37639" x="4791075" y="5151438"/>
          <p14:tracePt t="37643" x="4735513" y="5119688"/>
          <p14:tracePt t="37653" x="4703763" y="5111750"/>
          <p14:tracePt t="37663" x="4687888" y="5103813"/>
          <p14:tracePt t="37689" x="4687888" y="5095875"/>
          <p14:tracePt t="37693" x="4679950" y="5087938"/>
          <p14:tracePt t="37703" x="4679950" y="5080000"/>
          <p14:tracePt t="37709" x="4679950" y="5040313"/>
          <p14:tracePt t="37719" x="4679950" y="5008563"/>
          <p14:tracePt t="37725" x="4679950" y="4951413"/>
          <p14:tracePt t="37735" x="4695825" y="4864100"/>
          <p14:tracePt t="37745" x="4743450" y="4705350"/>
          <p14:tracePt t="37749" x="4767263" y="4673600"/>
          <p14:tracePt t="37759" x="4814888" y="4545013"/>
          <p14:tracePt t="37765" x="4846638" y="4465638"/>
          <p14:tracePt t="37775" x="4886325" y="4386263"/>
          <p14:tracePt t="37781" x="4918075" y="4249738"/>
          <p14:tracePt t="37791" x="4967288" y="4130675"/>
          <p14:tracePt t="37801" x="5062538" y="3883025"/>
          <p14:tracePt t="37807" x="5086350" y="3819525"/>
          <p14:tracePt t="37815" x="5133975" y="3684588"/>
          <p14:tracePt t="37823" x="5181600" y="3556000"/>
          <p14:tracePt t="37833" x="5284788" y="3333750"/>
          <p14:tracePt t="37839" x="5310188" y="3278188"/>
          <p14:tracePt t="37849" x="5373688" y="3165475"/>
          <p14:tracePt t="37853" x="5413375" y="3078163"/>
          <p14:tracePt t="37865" x="5437188" y="3022600"/>
          <p14:tracePt t="37873" x="5484813" y="2943225"/>
          <p14:tracePt t="37879" x="5484813" y="2919413"/>
          <p14:tracePt t="37889" x="5492750" y="2894013"/>
          <p14:tracePt t="37893" x="5508625" y="2878138"/>
          <p14:tracePt t="37903" x="5508625" y="2870200"/>
          <p14:tracePt t="37919" x="5516563" y="2854325"/>
          <p14:tracePt t="37930" x="5524500" y="2846388"/>
          <p14:tracePt t="37946" x="5548313" y="2846388"/>
          <p14:tracePt t="37955" x="5619750" y="2846388"/>
          <p14:tracePt t="37959" x="5635625" y="2846388"/>
          <p14:tracePt t="37969" x="5700713" y="2846388"/>
          <p14:tracePt t="37976" x="5780088" y="2846388"/>
          <p14:tracePt t="37985" x="5867400" y="2830513"/>
          <p14:tracePt t="37996" x="6051550" y="2830513"/>
          <p14:tracePt t="37999" x="6091238" y="2830513"/>
          <p14:tracePt t="38009" x="6194425" y="2830513"/>
          <p14:tracePt t="38015" x="6313488" y="2830513"/>
          <p14:tracePt t="38025" x="6418263" y="2830513"/>
          <p14:tracePt t="38035" x="6537325" y="2830513"/>
          <p14:tracePt t="38039" x="6561138" y="2830513"/>
          <p14:tracePt t="38049" x="6632575" y="2822575"/>
          <p14:tracePt t="38055" x="6696075" y="2822575"/>
          <p14:tracePt t="38065" x="6751638" y="2822575"/>
          <p14:tracePt t="38076" x="6840538" y="2822575"/>
          <p14:tracePt t="38082" x="6880225" y="2822575"/>
          <p14:tracePt t="38091" x="6904038" y="2822575"/>
          <p14:tracePt t="38105" x="6927850" y="2846388"/>
          <p14:tracePt t="38115" x="6943725" y="2894013"/>
          <p14:tracePt t="38121" x="6943725" y="2909888"/>
          <p14:tracePt t="38131" x="6943725" y="2967038"/>
          <p14:tracePt t="38135" x="6943725" y="3022600"/>
          <p14:tracePt t="38146" x="6943725" y="3101975"/>
          <p14:tracePt t="38155" x="6872288" y="3325813"/>
          <p14:tracePt t="38163" x="6872288" y="3357563"/>
          <p14:tracePt t="38172" x="6808788" y="3476625"/>
          <p14:tracePt t="38178" x="6759575" y="3556000"/>
          <p14:tracePt t="38187" x="6727825" y="3668713"/>
          <p14:tracePt t="38198" x="6624638" y="3795713"/>
          <p14:tracePt t="38201" x="6592888" y="3851275"/>
          <p14:tracePt t="38213" x="6545263" y="3898900"/>
          <p14:tracePt t="38218" x="6505575" y="3987800"/>
          <p14:tracePt t="38227" x="6434138" y="4067175"/>
          <p14:tracePt t="38237" x="6329363" y="4162425"/>
          <p14:tracePt t="38241" x="6289675" y="4194175"/>
          <p14:tracePt t="38252" x="6194425" y="4306888"/>
          <p14:tracePt t="38257" x="6083300" y="4394200"/>
          <p14:tracePt t="38267" x="5986463" y="4449763"/>
          <p14:tracePt t="38277" x="5819775" y="4649788"/>
          <p14:tracePt t="38282" x="5756275" y="4681538"/>
          <p14:tracePt t="38293" x="5692775" y="4768850"/>
          <p14:tracePt t="38298" x="5627688" y="4832350"/>
          <p14:tracePt t="38307" x="5540375" y="4895850"/>
          <p14:tracePt t="38317" x="5461000" y="4992688"/>
          <p14:tracePt t="38323" x="5453063" y="5000625"/>
          <p14:tracePt t="38333" x="5429250" y="5008563"/>
          <p14:tracePt t="38338" x="5405438" y="5040313"/>
          <p14:tracePt t="38349" x="5397500" y="5056188"/>
          <p14:tracePt t="38357" x="5365750" y="5087938"/>
          <p14:tracePt t="38364" x="5365750" y="5103813"/>
          <p14:tracePt t="38373" x="5341938" y="5127625"/>
          <p14:tracePt t="38377" x="5334000" y="5143500"/>
          <p14:tracePt t="38387" x="5334000" y="5151438"/>
          <p14:tracePt t="38398" x="5326063" y="5175250"/>
          <p14:tracePt t="38414" x="5326063" y="5183188"/>
          <p14:tracePt t="38419" x="5318125" y="5191125"/>
          <p14:tracePt t="38430" x="5310188" y="5199063"/>
          <p14:tracePt t="38449" x="5300663" y="5207000"/>
          <p14:tracePt t="38469" x="5300663" y="5214938"/>
          <p14:tracePt t="38480" x="5268913" y="5238750"/>
          <p14:tracePt t="38489" x="5260975" y="5246688"/>
          <p14:tracePt t="38493" x="5260975" y="5254625"/>
          <p14:tracePt t="38499" x="5253038" y="5262563"/>
          <p14:tracePt t="38509" x="5253038" y="5270500"/>
          <p14:tracePt t="38520" x="5237163" y="5310188"/>
          <p14:tracePt t="38530" x="5229225" y="5319713"/>
          <p14:tracePt t="38539" x="5213350" y="5335588"/>
          <p14:tracePt t="38549" x="5197475" y="5343525"/>
          <p14:tracePt t="38559" x="5189538" y="5351463"/>
          <p14:tracePt t="38569" x="5181600" y="5367338"/>
          <p14:tracePt t="38589" x="5181600" y="5375275"/>
          <p14:tracePt t="38605" x="5173663" y="5375275"/>
          <p14:tracePt t="38615" x="5157788" y="5383213"/>
          <p14:tracePt t="39156" x="5157788" y="5391150"/>
          <p14:tracePt t="39367" x="5141913" y="5391150"/>
          <p14:tracePt t="39372" x="5118100" y="5391150"/>
          <p14:tracePt t="39381" x="5078413" y="5383213"/>
          <p14:tracePt t="39388" x="5062538" y="5383213"/>
          <p14:tracePt t="39397" x="4991100" y="5359400"/>
          <p14:tracePt t="39401" x="4918075" y="5359400"/>
          <p14:tracePt t="39412" x="4814888" y="5359400"/>
          <p14:tracePt t="39421" x="4632325" y="5359400"/>
          <p14:tracePt t="39427" x="4608513" y="5359400"/>
          <p14:tracePt t="39437" x="4527550" y="5359400"/>
          <p14:tracePt t="39444" x="4408488" y="5359400"/>
          <p14:tracePt t="39453" x="4289425" y="5335588"/>
          <p14:tracePt t="39464" x="4057650" y="5310188"/>
          <p14:tracePt t="39468" x="4002088" y="5302250"/>
          <p14:tracePt t="39480" x="3883025" y="5278438"/>
          <p14:tracePt t="39483" x="3794125" y="5254625"/>
          <p14:tracePt t="39494" x="3714750" y="5214938"/>
          <p14:tracePt t="39499" x="3603625" y="5191125"/>
          <p14:tracePt t="39509" x="3540125" y="5175250"/>
          <p14:tracePt t="39519" x="3435350" y="5135563"/>
          <p14:tracePt t="39524" x="3419475" y="5135563"/>
          <p14:tracePt t="39533" x="3371850" y="5119688"/>
          <p14:tracePt t="39539" x="3332163" y="5103813"/>
          <p14:tracePt t="39549" x="3284538" y="5080000"/>
          <p14:tracePt t="39559" x="3221038" y="5048250"/>
          <p14:tracePt t="39565" x="3165475" y="5024438"/>
          <p14:tracePt t="39575" x="3092450" y="5008563"/>
          <p14:tracePt t="39580" x="3005138" y="4959350"/>
          <p14:tracePt t="39589" x="2933700" y="4935538"/>
          <p14:tracePt t="39601" x="2806700" y="4864100"/>
          <p14:tracePt t="39605" x="2767013" y="4840288"/>
          <p14:tracePt t="39615" x="2646363" y="4752975"/>
          <p14:tracePt t="39621" x="2622550" y="4745038"/>
          <p14:tracePt t="39631" x="2543175" y="4697413"/>
          <p14:tracePt t="39635" x="2479675" y="4649788"/>
          <p14:tracePt t="39646" x="2416175" y="4616450"/>
          <p14:tracePt t="39656" x="2271713" y="4521200"/>
          <p14:tracePt t="39662" x="2232025" y="4497388"/>
          <p14:tracePt t="39671" x="2160588" y="4449763"/>
          <p14:tracePt t="39678" x="2081213" y="4418013"/>
          <p14:tracePt t="39687" x="2000250" y="4354513"/>
          <p14:tracePt t="39698" x="1889125" y="4298950"/>
          <p14:tracePt t="39702" x="1873250" y="4281488"/>
          <p14:tracePt t="39712" x="1817688" y="4225925"/>
          <p14:tracePt t="39717" x="1746250" y="4194175"/>
          <p14:tracePt t="39729" x="1706563" y="4154488"/>
          <p14:tracePt t="39737" x="1609725" y="4106863"/>
          <p14:tracePt t="39741" x="1585913" y="4067175"/>
          <p14:tracePt t="39751" x="1514475" y="4035425"/>
          <p14:tracePt t="39757" x="1482725" y="4011613"/>
          <p14:tracePt t="39767" x="1427163" y="3963988"/>
          <p14:tracePt t="39778" x="1347788" y="3906838"/>
          <p14:tracePt t="39781" x="1339850" y="3898900"/>
          <p14:tracePt t="39793" x="1316038" y="3867150"/>
          <p14:tracePt t="39798" x="1274763" y="3851275"/>
          <p14:tracePt t="39815" x="1258888" y="3843338"/>
          <p14:tracePt t="39817" x="1250950" y="3835400"/>
          <p14:tracePt t="39823" x="1250950" y="3827463"/>
          <p14:tracePt t="39833" x="1227138" y="3827463"/>
          <p14:tracePt t="39837" x="1211263" y="3827463"/>
          <p14:tracePt t="39848" x="1195388" y="3827463"/>
          <p14:tracePt t="39857" x="1171575" y="3827463"/>
          <p14:tracePt t="39863" x="1163638" y="3827463"/>
          <p14:tracePt t="39874" x="1155700" y="3827463"/>
          <p14:tracePt t="39878" x="1139825" y="3827463"/>
          <p14:tracePt t="39887" x="1123950" y="3827463"/>
          <p14:tracePt t="39898" x="1092200" y="3851275"/>
          <p14:tracePt t="39903" x="1084263" y="3851275"/>
          <p14:tracePt t="39914" x="1084263" y="3883025"/>
          <p14:tracePt t="39919" x="1084263" y="3930650"/>
          <p14:tracePt t="39930" x="1084263" y="3963988"/>
          <p14:tracePt t="39939" x="1084263" y="4043363"/>
          <p14:tracePt t="39944" x="1100138" y="4067175"/>
          <p14:tracePt t="39953" x="1139825" y="4106863"/>
          <p14:tracePt t="39959" x="1195388" y="4178300"/>
          <p14:tracePt t="39969" x="1250950" y="4241800"/>
          <p14:tracePt t="39979" x="1395413" y="4298950"/>
          <p14:tracePt t="39983" x="1419225" y="4306888"/>
          <p14:tracePt t="39994" x="1506538" y="4306888"/>
          <p14:tracePt t="39999" x="1609725" y="4306888"/>
          <p14:tracePt t="40009" x="1714500" y="4306888"/>
          <p14:tracePt t="40019" x="1849438" y="4291013"/>
          <p14:tracePt t="40025" x="1889125" y="4281488"/>
          <p14:tracePt t="40035" x="1952625" y="4217988"/>
          <p14:tracePt t="40039" x="2000250" y="4170363"/>
          <p14:tracePt t="40050" x="2033588" y="4090988"/>
          <p14:tracePt t="40059" x="2128838" y="3819525"/>
          <p14:tracePt t="40065" x="2128838" y="3771900"/>
          <p14:tracePt t="40075" x="2128838" y="3660775"/>
          <p14:tracePt t="40080" x="2120900" y="3548063"/>
          <p14:tracePt t="40089" x="2065338" y="3444875"/>
          <p14:tracePt t="40099" x="1897063" y="3262313"/>
          <p14:tracePt t="40105" x="1857375" y="3221038"/>
          <p14:tracePt t="40115" x="1746250" y="3133725"/>
          <p14:tracePt t="40119" x="1601788" y="3046413"/>
          <p14:tracePt t="40129" x="1482725" y="2982913"/>
          <p14:tracePt t="40142" x="1243013" y="2951163"/>
          <p14:tracePt t="40146" x="1203325" y="2951163"/>
          <p14:tracePt t="40156" x="1084263" y="2951163"/>
          <p14:tracePt t="40162" x="989013" y="2951163"/>
          <p14:tracePt t="40171" x="908050" y="2982913"/>
          <p14:tracePt t="40181" x="812800" y="3038475"/>
          <p14:tracePt t="40185" x="796925" y="3054350"/>
          <p14:tracePt t="40195" x="773113" y="3117850"/>
          <p14:tracePt t="40202" x="773113" y="3173413"/>
          <p14:tracePt t="40212" x="773113" y="3270250"/>
          <p14:tracePt t="40221" x="788988" y="3397250"/>
          <p14:tracePt t="40225" x="804863" y="3429000"/>
          <p14:tracePt t="40235" x="844550" y="3500438"/>
          <p14:tracePt t="40241" x="933450" y="3579813"/>
          <p14:tracePt t="40251" x="1028700" y="3644900"/>
          <p14:tracePt t="40262" x="1235075" y="3763963"/>
          <p14:tracePt t="40267" x="1284288" y="3771900"/>
          <p14:tracePt t="40278" x="1379538" y="3819525"/>
          <p14:tracePt t="40283" x="1466850" y="3843338"/>
          <p14:tracePt t="40293" x="1562100" y="3843338"/>
          <p14:tracePt t="40300" x="1617663" y="3843338"/>
          <p14:tracePt t="40309" x="1698625" y="3843338"/>
          <p14:tracePt t="40314" x="1738313" y="3843338"/>
          <p14:tracePt t="40323" x="1785938" y="3843338"/>
          <p14:tracePt t="40333" x="1881188" y="3779838"/>
          <p14:tracePt t="40339" x="1897063" y="3763963"/>
          <p14:tracePt t="40349" x="1952625" y="3708400"/>
          <p14:tracePt t="40353" x="1952625" y="3684588"/>
          <p14:tracePt t="40366" x="1952625" y="3629025"/>
          <p14:tracePt t="40371" x="1952625" y="3595688"/>
          <p14:tracePt t="40381" x="1905000" y="3540125"/>
          <p14:tracePt t="40391" x="1809750" y="3476625"/>
          <p14:tracePt t="40396" x="1785938" y="3452813"/>
          <p14:tracePt t="40405" x="1722438" y="3436938"/>
          <p14:tracePt t="40412" x="1651000" y="3436938"/>
          <p14:tracePt t="40421" x="1601788" y="3436938"/>
          <p14:tracePt t="40432" x="1482725" y="3436938"/>
          <p14:tracePt t="40435" x="1458913" y="3436938"/>
          <p14:tracePt t="40446" x="1411288" y="3436938"/>
          <p14:tracePt t="40451" x="1387475" y="3436938"/>
          <p14:tracePt t="40462" x="1363663" y="3436938"/>
          <p14:tracePt t="40471" x="1316038" y="3468688"/>
          <p14:tracePt t="40487" x="1316038" y="3476625"/>
          <p14:tracePt t="40491" x="1316038" y="3484563"/>
          <p14:tracePt t="40507" x="1316038" y="3492500"/>
          <p14:tracePt t="40512" x="1316038" y="3500438"/>
          <p14:tracePt t="40521" x="1316038" y="3516313"/>
          <p14:tracePt t="40529" x="1316038" y="3532188"/>
          <p14:tracePt t="40531" x="1339850" y="3571875"/>
          <p14:tracePt t="40542" x="1371600" y="3595688"/>
          <p14:tracePt t="40551" x="1435100" y="3644900"/>
          <p14:tracePt t="40557" x="1458913" y="3668713"/>
          <p14:tracePt t="40567" x="1514475" y="3724275"/>
          <p14:tracePt t="40571" x="1570038" y="3787775"/>
          <p14:tracePt t="40581" x="1625600" y="3835400"/>
          <p14:tracePt t="40592" x="1754188" y="3938588"/>
          <p14:tracePt t="40598" x="1778000" y="3956050"/>
          <p14:tracePt t="40607" x="1849438" y="4019550"/>
          <p14:tracePt t="40615" x="1976438" y="4075113"/>
          <p14:tracePt t="40623" x="2073275" y="4138613"/>
          <p14:tracePt t="40633" x="2216150" y="4225925"/>
          <p14:tracePt t="40637" x="2271713" y="4249738"/>
          <p14:tracePt t="40648" x="2366963" y="4322763"/>
          <p14:tracePt t="40653" x="2416175" y="4362450"/>
          <p14:tracePt t="40665" x="2455863" y="4362450"/>
          <p14:tracePt t="40673" x="2479675" y="4394200"/>
          <p14:tracePt t="40678" x="2487613" y="4402138"/>
          <p14:tracePt t="40687" x="2503488" y="4418013"/>
          <p14:tracePt t="40693" x="2551113" y="4489450"/>
          <p14:tracePt t="40704" x="2582863" y="4552950"/>
          <p14:tracePt t="40715" x="2630488" y="4673600"/>
          <p14:tracePt t="40719" x="2654300" y="4713288"/>
          <p14:tracePt t="40731" x="2678113" y="4816475"/>
          <p14:tracePt t="40733" x="2725738" y="4943475"/>
          <p14:tracePt t="40743" x="2790825" y="5119688"/>
          <p14:tracePt t="40753" x="2957513" y="5526088"/>
          <p14:tracePt t="40759" x="2989263" y="5589588"/>
          <p14:tracePt t="40770" x="3036888" y="5726113"/>
          <p14:tracePt t="40773" x="3060700" y="5805488"/>
          <p14:tracePt t="40783" x="3060700" y="5829300"/>
          <p14:tracePt t="40793" x="3092450" y="5876925"/>
          <p14:tracePt t="40803" x="3092450" y="5900738"/>
          <p14:tracePt t="40809" x="3092450" y="5908675"/>
          <p14:tracePt t="40815" x="3092450" y="5948363"/>
          <p14:tracePt t="40825" x="3100388" y="5972175"/>
          <p14:tracePt t="40831" x="3100388" y="6029325"/>
          <p14:tracePt t="40841" x="3109913" y="6053138"/>
          <p14:tracePt t="40852" x="3109913" y="6084888"/>
          <p14:tracePt t="40855" x="3109913" y="6100763"/>
          <p14:tracePt t="40865" x="3109913" y="6108700"/>
          <p14:tracePt t="40871" x="3109913" y="6116638"/>
          <p14:tracePt t="44786" x="3109913" y="6124575"/>
          <p14:tracePt t="44789" x="3109913" y="6108700"/>
          <p14:tracePt t="44800" x="3060700" y="6021388"/>
          <p14:tracePt t="44805" x="3013075" y="5956300"/>
          <p14:tracePt t="44815" x="2846388" y="5589588"/>
          <p14:tracePt t="44825" x="2709863" y="5359400"/>
          <p14:tracePt t="44830" x="2559050" y="5040313"/>
          <p14:tracePt t="44839" x="2400300" y="4800600"/>
          <p14:tracePt t="44846" x="2327275" y="4697413"/>
          <p14:tracePt t="44855" x="2081213" y="4291013"/>
          <p14:tracePt t="44865" x="1881188" y="4035425"/>
          <p14:tracePt t="44871" x="1722438" y="3843338"/>
          <p14:tracePt t="44881" x="1625600" y="3692525"/>
          <p14:tracePt t="44885" x="1617663" y="3676650"/>
          <p14:tracePt t="44896" x="1625600" y="3668713"/>
          <p14:tracePt t="44905" x="1698625" y="3692525"/>
          <p14:tracePt t="44912" x="1849438" y="3732213"/>
          <p14:tracePt t="44921" x="1928813" y="3779838"/>
          <p14:tracePt t="44928" x="2065338" y="3835400"/>
          <p14:tracePt t="44937" x="2224088" y="3906838"/>
          <p14:tracePt t="44941" x="2287588" y="3922713"/>
          <p14:tracePt t="44951" x="2590800" y="4106863"/>
          <p14:tracePt t="44962" x="2759075" y="4194175"/>
          <p14:tracePt t="44967" x="2909888" y="4291013"/>
          <p14:tracePt t="44978" x="3084513" y="4378325"/>
          <p14:tracePt t="44983" x="3133725" y="4402138"/>
          <p14:tracePt t="44994" x="3363913" y="4505325"/>
          <p14:tracePt t="45003" x="3427413" y="4545013"/>
          <p14:tracePt t="45007" x="3524250" y="4584700"/>
          <p14:tracePt t="45018" x="3619500" y="4657725"/>
          <p14:tracePt t="45023" x="3667125" y="4689475"/>
          <p14:tracePt t="45033" x="3906838" y="4848225"/>
          <p14:tracePt t="45044" x="4025900" y="4903788"/>
          <p14:tracePt t="45047" x="4168775" y="4984750"/>
          <p14:tracePt t="45057" x="4281488" y="5056188"/>
          <p14:tracePt t="45064" x="4321175" y="5080000"/>
          <p14:tracePt t="45074" x="4360863" y="5119688"/>
          <p14:tracePt t="45083" x="4376738" y="5127625"/>
          <p14:tracePt t="45089" x="4384675" y="5127625"/>
          <p14:tracePt t="45099" x="4384675" y="5135563"/>
          <p14:tracePt t="45110" x="4384675" y="5159375"/>
          <p14:tracePt t="45114" x="4384675" y="5167313"/>
          <p14:tracePt t="45123" x="4392613" y="5183188"/>
          <p14:tracePt t="45129" x="4408488" y="5199063"/>
          <p14:tracePt t="45139" x="4464050" y="5246688"/>
          <p14:tracePt t="45145" x="4479925" y="5262563"/>
          <p14:tracePt t="45153" x="4576763" y="5335588"/>
          <p14:tracePt t="45164" x="4656138" y="5367338"/>
          <p14:tracePt t="45169" x="4711700" y="5422900"/>
          <p14:tracePt t="45181" x="4759325" y="5454650"/>
          <p14:tracePt t="45184" x="4783138" y="5470525"/>
          <p14:tracePt t="45194" x="4830763" y="5510213"/>
          <p14:tracePt t="45205" x="4862513" y="5526088"/>
          <p14:tracePt t="45290" x="4870450" y="5526088"/>
          <p14:tracePt t="45299" x="4870450" y="5510213"/>
          <p14:tracePt t="45310" x="4870450" y="5494338"/>
          <p14:tracePt t="45325" x="4870450" y="5478463"/>
          <p14:tracePt t="45331" x="4870450" y="5446713"/>
          <p14:tracePt t="45341" x="4870450" y="5430838"/>
          <p14:tracePt t="45351" x="4870450" y="5399088"/>
          <p14:tracePt t="45356" x="4870450" y="5375275"/>
          <p14:tracePt t="45365" x="4870450" y="5359400"/>
          <p14:tracePt t="45371" x="4870450" y="5327650"/>
          <p14:tracePt t="45381" x="4870450" y="5278438"/>
          <p14:tracePt t="45396" x="4870450" y="5246688"/>
          <p14:tracePt t="45405" x="4862513" y="5214938"/>
          <p14:tracePt t="45412" x="4862513" y="5199063"/>
          <p14:tracePt t="45422" x="4862513" y="5183188"/>
          <p14:tracePt t="45432" x="4854575" y="5151438"/>
          <p14:tracePt t="45442" x="4854575" y="5143500"/>
          <p14:tracePt t="45448" x="4854575" y="5135563"/>
          <p14:tracePt t="45451" x="4854575" y="5127625"/>
          <p14:tracePt t="45462" x="4854575" y="5111750"/>
          <p14:tracePt t="45467" x="4854575" y="5087938"/>
          <p14:tracePt t="45478" x="4830763" y="5040313"/>
          <p14:tracePt t="45487" x="4830763" y="5032375"/>
          <p14:tracePt t="45491" x="4830763" y="5000625"/>
          <p14:tracePt t="45501" x="4830763" y="4992688"/>
          <p14:tracePt t="45507" x="4830763" y="4976813"/>
          <p14:tracePt t="45517" x="4806950" y="4903788"/>
          <p14:tracePt t="45528" x="4806950" y="4895850"/>
          <p14:tracePt t="45531" x="4806950" y="4887913"/>
          <p14:tracePt t="45653" x="4799013" y="4864100"/>
          <p14:tracePt t="45674" x="4791075" y="4864100"/>
          <p14:tracePt t="45679" x="4783138" y="4879975"/>
          <p14:tracePt t="45689" x="4775200" y="4903788"/>
          <p14:tracePt t="45694" x="4775200" y="4935538"/>
          <p14:tracePt t="45703" x="4767263" y="4976813"/>
          <p14:tracePt t="45709" x="4767263" y="4984750"/>
          <p14:tracePt t="45719" x="4759325" y="5056188"/>
          <p14:tracePt t="45730" x="4759325" y="5103813"/>
          <p14:tracePt t="45733" x="4759325" y="5135563"/>
          <p14:tracePt t="45745" x="4759325" y="5183188"/>
          <p14:tracePt t="45759" x="4759325" y="5222875"/>
          <p14:tracePt t="45770" x="4759325" y="5262563"/>
          <p14:tracePt t="45785" x="4759325" y="5270500"/>
          <p14:tracePt t="45849" x="4759325" y="5246688"/>
          <p14:tracePt t="45855" x="4767263" y="5230813"/>
          <p14:tracePt t="45865" x="4767263" y="5191125"/>
          <p14:tracePt t="45869" x="4767263" y="5159375"/>
          <p14:tracePt t="45879" x="4767263" y="5080000"/>
          <p14:tracePt t="45896" x="4767263" y="4951413"/>
          <p14:tracePt t="45905" x="4767263" y="4879975"/>
          <p14:tracePt t="45912" x="4767263" y="4856163"/>
          <p14:tracePt t="45921" x="4767263" y="4737100"/>
          <p14:tracePt t="45931" x="4767263" y="4705350"/>
          <p14:tracePt t="45935" x="4767263" y="4681538"/>
          <p14:tracePt t="45946" x="4767263" y="4641850"/>
          <p14:tracePt t="45951" x="4767263" y="4624388"/>
          <p14:tracePt t="45962" x="4767263" y="4616450"/>
          <p14:tracePt t="45971" x="4767263" y="4592638"/>
          <p14:tracePt t="46042" x="4767263" y="4616450"/>
          <p14:tracePt t="46051" x="4759325" y="4665663"/>
          <p14:tracePt t="46057" x="4759325" y="4697413"/>
          <p14:tracePt t="46067" x="4759325" y="4776788"/>
          <p14:tracePt t="46072" x="4759325" y="4784725"/>
          <p14:tracePt t="46082" x="4759325" y="4872038"/>
          <p14:tracePt t="46091" x="4759325" y="4959350"/>
          <p14:tracePt t="46097" x="4759325" y="5040313"/>
          <p14:tracePt t="46107" x="4767263" y="5103813"/>
          <p14:tracePt t="46112" x="4767263" y="5119688"/>
          <p14:tracePt t="46124" x="4767263" y="5183188"/>
          <p14:tracePt t="46133" x="4767263" y="5230813"/>
          <p14:tracePt t="46137" x="4767263" y="5238750"/>
          <p14:tracePt t="46147" x="4767263" y="5254625"/>
          <p14:tracePt t="46187" x="4767263" y="5238750"/>
          <p14:tracePt t="46203" x="4767263" y="5183188"/>
          <p14:tracePt t="46213" x="4767263" y="5159375"/>
          <p14:tracePt t="46217" x="4767263" y="5103813"/>
          <p14:tracePt t="46228" x="4767263" y="5064125"/>
          <p14:tracePt t="46233" x="4767263" y="5024438"/>
          <p14:tracePt t="46245" x="4767263" y="4919663"/>
          <p14:tracePt t="46253" x="4759325" y="4856163"/>
          <p14:tracePt t="46260" x="4743450" y="4792663"/>
          <p14:tracePt t="46269" x="4711700" y="4729163"/>
          <p14:tracePt t="46273" x="4695825" y="4705350"/>
          <p14:tracePt t="46283" x="4632325" y="4608513"/>
          <p14:tracePt t="46295" x="4624388" y="4592638"/>
          <p14:tracePt t="46299" x="4624388" y="4584700"/>
          <p14:tracePt t="46309" x="4624388" y="4568825"/>
          <p14:tracePt t="46320" x="4624388" y="4560888"/>
          <p14:tracePt t="46405" x="4624388" y="4624388"/>
          <p14:tracePt t="46416" x="4624388" y="4673600"/>
          <p14:tracePt t="46419" x="4672013" y="4768850"/>
          <p14:tracePt t="46429" x="4679950" y="4800600"/>
          <p14:tracePt t="46435" x="4703763" y="4848225"/>
          <p14:tracePt t="46447" x="4751388" y="4959350"/>
          <p14:tracePt t="46455" x="4751388" y="4992688"/>
          <p14:tracePt t="46461" x="4751388" y="5048250"/>
          <p14:tracePt t="46471" x="4751388" y="5064125"/>
          <p14:tracePt t="46475" x="4759325" y="5087938"/>
          <p14:tracePt t="46485" x="4767263" y="5119688"/>
          <p14:tracePt t="46496" x="4767263" y="5127625"/>
          <p14:tracePt t="46542" x="4767263" y="5087938"/>
          <p14:tracePt t="46551" x="4767263" y="5056188"/>
          <p14:tracePt t="46555" x="4767263" y="5024438"/>
          <p14:tracePt t="46565" x="4743450" y="4951413"/>
          <p14:tracePt t="46575" x="4727575" y="4903788"/>
          <p14:tracePt t="46581" x="4703763" y="4848225"/>
          <p14:tracePt t="46591" x="4687888" y="4784725"/>
          <p14:tracePt t="46597" x="4687888" y="4760913"/>
          <p14:tracePt t="46607" x="4656138" y="4705350"/>
          <p14:tracePt t="46618" x="4624388" y="4649788"/>
          <p14:tracePt t="46622" x="4608513" y="4616450"/>
          <p14:tracePt t="46631" x="4600575" y="4592638"/>
          <p14:tracePt t="46642" x="4600575" y="4584700"/>
          <p14:tracePt t="46703" x="4600575" y="4592638"/>
          <p14:tracePt t="46713" x="4600575" y="4624388"/>
          <p14:tracePt t="46718" x="4600575" y="4649788"/>
          <p14:tracePt t="46728" x="4624388" y="4776788"/>
          <p14:tracePt t="46737" x="4640263" y="4824413"/>
          <p14:tracePt t="46745" x="4672013" y="4903788"/>
          <p14:tracePt t="46753" x="4672013" y="4951413"/>
          <p14:tracePt t="46757" x="4679950" y="4967288"/>
          <p14:tracePt t="46767" x="4687888" y="4992688"/>
          <p14:tracePt t="46778" x="4687888" y="5008563"/>
          <p14:tracePt t="46849" x="4687888" y="4992688"/>
          <p14:tracePt t="46863" x="4687888" y="4935538"/>
          <p14:tracePt t="46873" x="4687888" y="4911725"/>
          <p14:tracePt t="46880" x="4672013" y="4879975"/>
          <p14:tracePt t="46895" x="4664075" y="4848225"/>
          <p14:tracePt t="46899" x="4656138" y="4832350"/>
          <p14:tracePt t="46903" x="4648200" y="4792663"/>
          <p14:tracePt t="46923" x="4648200" y="4784725"/>
          <p14:tracePt t="46930" x="4648200" y="4776788"/>
          <p14:tracePt t="46995" x="4648200" y="4808538"/>
          <p14:tracePt t="46999" x="4672013" y="4824413"/>
          <p14:tracePt t="47009" x="4687888" y="4848225"/>
          <p14:tracePt t="47019" x="4719638" y="4895850"/>
          <p14:tracePt t="47025" x="4719638" y="4903788"/>
          <p14:tracePt t="47035" x="4727575" y="4911725"/>
          <p14:tracePt t="47772" x="4727575" y="4919663"/>
          <p14:tracePt t="47807" x="4727575" y="4927600"/>
          <p14:tracePt t="47817" x="4719638" y="4935538"/>
          <p14:tracePt t="47827" x="4695825" y="4935538"/>
          <p14:tracePt t="47832" x="4687888" y="4935538"/>
          <p14:tracePt t="47841" x="4648200" y="4951413"/>
          <p14:tracePt t="47847" x="4624388" y="4959350"/>
          <p14:tracePt t="47857" x="4592638" y="4959350"/>
          <p14:tracePt t="47863" x="4584700" y="4959350"/>
          <p14:tracePt t="47873" x="4535488" y="4967288"/>
          <p14:tracePt t="47883" x="4511675" y="4967288"/>
          <p14:tracePt t="47887" x="4495800" y="4967288"/>
          <p14:tracePt t="47903" x="4487863" y="4967288"/>
          <p14:tracePt t="47913" x="4471988" y="4976813"/>
          <p14:tracePt t="47947" x="4464050" y="4976813"/>
          <p14:tracePt t="47954" x="4456113" y="4976813"/>
          <p14:tracePt t="47964" x="4448175" y="4976813"/>
          <p14:tracePt t="47969" x="4424363" y="4976813"/>
          <p14:tracePt t="47980" x="4416425" y="4976813"/>
          <p14:tracePt t="47983" x="4408488" y="4976813"/>
          <p14:tracePt t="47994" x="4400550" y="4976813"/>
          <p14:tracePt t="48004" x="4392613" y="4976813"/>
          <p14:tracePt t="48059" x="4384675" y="4976813"/>
          <p14:tracePt t="48069" x="4376738" y="4959350"/>
          <p14:tracePt t="48079" x="4376738" y="4943475"/>
          <p14:tracePt t="48089" x="4376738" y="4919663"/>
          <p14:tracePt t="48099" x="4376738" y="4895850"/>
          <p14:tracePt t="48105" x="4376738" y="4879975"/>
          <p14:tracePt t="48115" x="4360863" y="4848225"/>
          <p14:tracePt t="48125" x="4360863" y="4840288"/>
          <p14:tracePt t="48130" x="4360863" y="4816475"/>
          <p14:tracePt t="48140" x="4360863" y="4808538"/>
          <p14:tracePt t="48146" x="4360863" y="4792663"/>
          <p14:tracePt t="48155" x="4360863" y="4760913"/>
          <p14:tracePt t="48165" x="4360863" y="4745038"/>
          <p14:tracePt t="48169" x="4360863" y="4729163"/>
          <p14:tracePt t="48179" x="4352925" y="4713288"/>
          <p14:tracePt t="48185" x="4352925" y="4689475"/>
          <p14:tracePt t="48196" x="4297363" y="4616450"/>
          <p14:tracePt t="48205" x="4281488" y="4576763"/>
          <p14:tracePt t="48212" x="4265613" y="4545013"/>
          <p14:tracePt t="48221" x="4265613" y="4513263"/>
          <p14:tracePt t="48225" x="4257675" y="4497388"/>
          <p14:tracePt t="48235" x="4233863" y="4410075"/>
          <p14:tracePt t="48247" x="4210050" y="4330700"/>
          <p14:tracePt t="48251" x="4192588" y="4314825"/>
          <p14:tracePt t="48262" x="4192588" y="4291013"/>
          <p14:tracePt t="48275" x="4192588" y="4241800"/>
          <p14:tracePt t="48285" x="4176713" y="4170363"/>
          <p14:tracePt t="48292" x="4176713" y="4130675"/>
          <p14:tracePt t="48301" x="4160838" y="4067175"/>
          <p14:tracePt t="48307" x="4160838" y="4051300"/>
          <p14:tracePt t="48318" x="4160838" y="3971925"/>
          <p14:tracePt t="48328" x="4160838" y="3890963"/>
          <p14:tracePt t="48331" x="4160838" y="3851275"/>
          <p14:tracePt t="48342" x="4160838" y="3771900"/>
          <p14:tracePt t="48358" x="4160838" y="3684588"/>
          <p14:tracePt t="48367" x="4160838" y="3676650"/>
          <p14:tracePt t="48371" x="4160838" y="3621088"/>
          <p14:tracePt t="48382" x="4160838" y="3595688"/>
          <p14:tracePt t="48387" x="4160838" y="3579813"/>
          <p14:tracePt t="48398" x="4160838" y="3532188"/>
          <p14:tracePt t="48407" x="4160838" y="3524250"/>
          <p14:tracePt t="48412" x="4160838" y="3508375"/>
          <p14:tracePt t="48433" x="4160838" y="3500438"/>
          <p14:tracePt t="48437" x="4160838" y="3484563"/>
          <p14:tracePt t="48453" x="4168775" y="3468688"/>
          <p14:tracePt t="48463" x="4168775" y="3436938"/>
          <p14:tracePt t="48467" x="4168775" y="3421063"/>
          <p14:tracePt t="48478" x="4176713" y="3389313"/>
          <p14:tracePt t="48487" x="4176713" y="3357563"/>
          <p14:tracePt t="48494" x="4176713" y="3349625"/>
          <p14:tracePt t="48503" x="4176713" y="3325813"/>
          <p14:tracePt t="48507" x="4176713" y="3317875"/>
          <p14:tracePt t="48517" x="4176713" y="3302000"/>
          <p14:tracePt t="48528" x="4176713" y="3278188"/>
          <p14:tracePt t="48540" x="4176713" y="3270250"/>
          <p14:tracePt t="48609" x="4176713" y="3278188"/>
          <p14:tracePt t="48614" x="4176713" y="3317875"/>
          <p14:tracePt t="48623" x="4160838" y="3381375"/>
          <p14:tracePt t="48629" x="4160838" y="3397250"/>
          <p14:tracePt t="48639" x="4152900" y="3500438"/>
          <p14:tracePt t="48649" x="4152900" y="3595688"/>
          <p14:tracePt t="48655" x="4152900" y="3700463"/>
          <p14:tracePt t="48665" x="4152900" y="3787775"/>
          <p14:tracePt t="48669" x="4152900" y="3819525"/>
          <p14:tracePt t="48680" x="4152900" y="3938588"/>
          <p14:tracePt t="48689" x="4152900" y="4027488"/>
          <p14:tracePt t="48696" x="4152900" y="4114800"/>
          <p14:tracePt t="48705" x="4152900" y="4178300"/>
          <p14:tracePt t="48710" x="4152900" y="4194175"/>
          <p14:tracePt t="48719" x="4152900" y="4298950"/>
          <p14:tracePt t="48730" x="4152900" y="4386263"/>
          <p14:tracePt t="48735" x="4152900" y="4457700"/>
          <p14:tracePt t="48746" x="4152900" y="4537075"/>
          <p14:tracePt t="48749" x="4144963" y="4560888"/>
          <p14:tracePt t="48761" x="4137025" y="4641850"/>
          <p14:tracePt t="48771" x="4129088" y="4673600"/>
          <p14:tracePt t="48775" x="4129088" y="4721225"/>
          <p14:tracePt t="48785" x="4129088" y="4768850"/>
          <p14:tracePt t="48796" x="4105275" y="4832350"/>
          <p14:tracePt t="48801" x="4105275" y="4848225"/>
          <p14:tracePt t="48812" x="4105275" y="4872038"/>
          <p14:tracePt t="48815" x="4105275" y="4903788"/>
          <p14:tracePt t="48825" x="4105275" y="4927600"/>
          <p14:tracePt t="48832" x="4105275" y="4951413"/>
          <p14:tracePt t="48841" x="4105275" y="4984750"/>
          <p14:tracePt t="48851" x="4105275" y="5000625"/>
          <p14:tracePt t="48855" x="4105275" y="5032375"/>
          <p14:tracePt t="48865" x="4105275" y="5040313"/>
          <p14:tracePt t="48871" x="4105275" y="5048250"/>
          <p14:tracePt t="48881" x="4105275" y="5056188"/>
          <p14:tracePt t="48901" x="4113213" y="5080000"/>
          <p14:tracePt t="48997" x="4121150" y="5087938"/>
          <p14:tracePt t="49043" x="4137025" y="5087938"/>
          <p14:tracePt t="49057" x="4144963" y="5087938"/>
          <p14:tracePt t="49067" x="4160838" y="5087938"/>
          <p14:tracePt t="49078" x="4176713" y="5080000"/>
          <p14:tracePt t="49094" x="4184650" y="5080000"/>
          <p14:tracePt t="49098" x="4217988" y="5080000"/>
          <p14:tracePt t="49107" x="4249738" y="5080000"/>
          <p14:tracePt t="49114" x="4257675" y="5080000"/>
          <p14:tracePt t="49123" x="4305300" y="5080000"/>
          <p14:tracePt t="49133" x="4368800" y="5080000"/>
          <p14:tracePt t="49140" x="4400550" y="5080000"/>
          <p14:tracePt t="49150" x="4432300" y="5080000"/>
          <p14:tracePt t="49153" x="4448175" y="5080000"/>
          <p14:tracePt t="49163" x="4511675" y="5080000"/>
          <p14:tracePt t="49173" x="4551363" y="5072063"/>
          <p14:tracePt t="49179" x="4584700" y="5072063"/>
          <p14:tracePt t="49189" x="4616450" y="5072063"/>
          <p14:tracePt t="49194" x="4624388" y="5064125"/>
          <p14:tracePt t="49203" x="4664075" y="5056188"/>
          <p14:tracePt t="49213" x="4679950" y="5056188"/>
          <p14:tracePt t="49219" x="4695825" y="5056188"/>
          <p14:tracePt t="49229" x="4703763" y="5056188"/>
          <p14:tracePt t="49240" x="4711700" y="5056188"/>
          <p14:tracePt t="49255" x="4719638" y="5048250"/>
          <p14:tracePt t="49276" x="4727575" y="5048250"/>
          <p14:tracePt t="49285" x="4735513" y="5040313"/>
          <p14:tracePt t="49296" x="4743450" y="5040313"/>
          <p14:tracePt t="49299" x="4751388" y="5040313"/>
          <p14:tracePt t="49310" x="4775200" y="5040313"/>
          <p14:tracePt t="49315" x="4783138" y="5040313"/>
          <p14:tracePt t="49335" x="4791075" y="5040313"/>
          <p14:tracePt t="49340" x="4799013" y="5040313"/>
          <p14:tracePt t="49352" x="4814888" y="5040313"/>
          <p14:tracePt t="49365" x="4822825" y="5040313"/>
          <p14:tracePt t="49376" x="4830763" y="5040313"/>
          <p14:tracePt t="49381" x="4854575" y="5040313"/>
          <p14:tracePt t="49392" x="4862513" y="5040313"/>
          <p14:tracePt t="49405" x="4886325" y="5040313"/>
          <p14:tracePt t="49415" x="4894263" y="5040313"/>
          <p14:tracePt t="49421" x="4902200" y="5040313"/>
          <p14:tracePt t="49432" x="4910138" y="5040313"/>
          <p14:tracePt t="49435" x="4926013" y="5040313"/>
          <p14:tracePt t="49445" x="4933950" y="5040313"/>
          <p14:tracePt t="49462" x="4943475" y="5040313"/>
          <p14:tracePt t="49481" x="4951413" y="5024438"/>
          <p14:tracePt t="49497" x="4959350" y="5024438"/>
          <p14:tracePt t="49502" x="4967288" y="5016500"/>
          <p14:tracePt t="49512" x="4975225" y="5008563"/>
          <p14:tracePt t="49521" x="4975225" y="5000625"/>
          <p14:tracePt t="49537" x="4983163" y="4992688"/>
          <p14:tracePt t="49557" x="4983163" y="4984750"/>
          <p14:tracePt t="49567" x="4999038" y="4967288"/>
          <p14:tracePt t="49578" x="5006975" y="4959350"/>
          <p14:tracePt t="49587" x="5014913" y="4959350"/>
          <p14:tracePt t="49594" x="5014913" y="4951413"/>
          <p14:tracePt t="49607" x="5022850" y="4951413"/>
          <p14:tracePt t="49617" x="5030788" y="4951413"/>
          <p14:tracePt t="49825" x="5038725" y="4951413"/>
          <p14:tracePt t="49836" x="5038725" y="4943475"/>
          <p14:tracePt t="49860" x="5038725" y="4935538"/>
          <p14:tracePt t="49879" x="5038725" y="4927600"/>
          <p14:tracePt t="49899" x="5038725" y="4919663"/>
          <p14:tracePt t="49915" x="5038725" y="4911725"/>
          <p14:tracePt t="49925" x="5038725" y="4903788"/>
          <p14:tracePt t="49931" x="5038725" y="4895850"/>
          <p14:tracePt t="49941" x="5030788" y="4872038"/>
          <p14:tracePt t="49946" x="5030788" y="4864100"/>
          <p14:tracePt t="49955" x="5014913" y="4824413"/>
          <p14:tracePt t="49962" x="5014913" y="4816475"/>
          <p14:tracePt t="49971" x="4975225" y="4768850"/>
          <p14:tracePt t="49982" x="4959350" y="4745038"/>
          <p14:tracePt t="49985" x="4933950" y="4713288"/>
          <p14:tracePt t="49997" x="4902200" y="4665663"/>
          <p14:tracePt t="50005" x="4878388" y="4649788"/>
          <p14:tracePt t="50026" x="4862513" y="4633913"/>
          <p14:tracePt t="50041" x="4846638" y="4624388"/>
          <p14:tracePt t="50051" x="4822825" y="4600575"/>
          <p14:tracePt t="50063" x="4814888" y="4600575"/>
          <p14:tracePt t="50067" x="4806950" y="4600575"/>
          <p14:tracePt t="50078" x="4799013" y="4600575"/>
          <p14:tracePt t="50087" x="4767263" y="4584700"/>
          <p14:tracePt t="50097" x="4759325" y="4584700"/>
          <p14:tracePt t="50101" x="4751388" y="4584700"/>
          <p14:tracePt t="50108" x="4743450" y="4584700"/>
          <p14:tracePt t="50117" x="4735513" y="4584700"/>
          <p14:tracePt t="50121" x="4727575" y="4584700"/>
          <p14:tracePt t="50141" x="4719638" y="4584700"/>
          <p14:tracePt t="50154" x="4703763" y="4584700"/>
          <p14:tracePt t="50167" x="4687888" y="4584700"/>
          <p14:tracePt t="50178" x="4672013" y="4584700"/>
          <p14:tracePt t="50187" x="4656138" y="4608513"/>
          <p14:tracePt t="50197" x="4640263" y="4624388"/>
          <p14:tracePt t="50207" x="4624388" y="4633913"/>
          <p14:tracePt t="50213" x="4624388" y="4641850"/>
          <p14:tracePt t="50223" x="4584700" y="4673600"/>
          <p14:tracePt t="50228" x="4576763" y="4697413"/>
          <p14:tracePt t="50238" x="4543425" y="4721225"/>
          <p14:tracePt t="50244" x="4535488" y="4745038"/>
          <p14:tracePt t="50253" x="4495800" y="4784725"/>
          <p14:tracePt t="50263" x="4479925" y="4800600"/>
          <p14:tracePt t="50269" x="4464050" y="4824413"/>
          <p14:tracePt t="50280" x="4440238" y="4840288"/>
          <p14:tracePt t="50283" x="4432300" y="4848225"/>
          <p14:tracePt t="50294" x="4424363" y="4864100"/>
          <p14:tracePt t="50303" x="4416425" y="4872038"/>
          <p14:tracePt t="50385" x="4416425" y="4864100"/>
          <p14:tracePt t="50390" x="4416425" y="4848225"/>
          <p14:tracePt t="50400" x="4416425" y="4824413"/>
          <p14:tracePt t="50405" x="4416425" y="4816475"/>
          <p14:tracePt t="50416" x="4400550" y="4784725"/>
          <p14:tracePt t="50430" x="4392613" y="4768850"/>
          <p14:tracePt t="50501" x="4392613" y="4776788"/>
          <p14:tracePt t="50511" x="4400550" y="4808538"/>
          <p14:tracePt t="50521" x="4400550" y="4848225"/>
          <p14:tracePt t="50525" x="4408488" y="4872038"/>
          <p14:tracePt t="50535" x="4416425" y="4927600"/>
          <p14:tracePt t="50546" x="4424363" y="4951413"/>
          <p14:tracePt t="50552" x="4464050" y="5000625"/>
          <p14:tracePt t="50565" x="4464050" y="5008563"/>
          <p14:tracePt t="50576" x="4464050" y="5016500"/>
          <p14:tracePt t="50611" x="4471988" y="5016500"/>
          <p14:tracePt t="50627" x="4479925" y="5016500"/>
          <p14:tracePt t="50631" x="4479925" y="5000625"/>
          <p14:tracePt t="50642" x="4479925" y="4984750"/>
          <p14:tracePt t="50658" x="4479925" y="4959350"/>
          <p14:tracePt t="50667" x="4479925" y="4927600"/>
          <p14:tracePt t="50678" x="4479925" y="4919663"/>
          <p14:tracePt t="50910" x="4479925" y="4911725"/>
          <p14:tracePt t="50913" x="4479925" y="4903788"/>
          <p14:tracePt t="50929" x="4479925" y="4887913"/>
          <p14:tracePt t="50939" x="4479925" y="4872038"/>
          <p14:tracePt t="50949" x="4487863" y="4864100"/>
          <p14:tracePt t="50969" x="4487863" y="4856163"/>
          <p14:tracePt t="50979" x="4495800" y="4856163"/>
          <p14:tracePt t="51005" x="4511675" y="4856163"/>
          <p14:tracePt t="51019" x="4592638" y="4856163"/>
          <p14:tracePt t="51029" x="4640263" y="4856163"/>
          <p14:tracePt t="51035" x="4719638" y="4856163"/>
          <p14:tracePt t="51045" x="4806950" y="4856163"/>
          <p14:tracePt t="51049" x="4830763" y="4856163"/>
          <p14:tracePt t="51061" x="4975225" y="4856163"/>
          <p14:tracePt t="51069" x="5030788" y="4856163"/>
          <p14:tracePt t="51076" x="5078413" y="4856163"/>
          <p14:tracePt t="51085" x="5102225" y="4856163"/>
          <p14:tracePt t="51091" x="5110163" y="4856163"/>
          <p14:tracePt t="51161" x="5110163" y="4848225"/>
          <p14:tracePt t="51175" x="5118100" y="4840288"/>
          <p14:tracePt t="51192" x="5118100" y="4832350"/>
          <p14:tracePt t="51197" x="5118100" y="4824413"/>
          <p14:tracePt t="51207" x="5118100" y="4816475"/>
          <p14:tracePt t="51213" x="5118100" y="4800600"/>
          <p14:tracePt t="51223" x="5118100" y="4784725"/>
          <p14:tracePt t="51229" x="5118100" y="4768850"/>
          <p14:tracePt t="51239" x="5086350" y="4745038"/>
          <p14:tracePt t="51244" x="5070475" y="4745038"/>
          <p14:tracePt t="51255" x="4999038" y="4737100"/>
          <p14:tracePt t="51262" x="4926013" y="4737100"/>
          <p14:tracePt t="51272" x="4894263" y="4737100"/>
          <p14:tracePt t="51275" x="4878388" y="4737100"/>
          <p14:tracePt t="51285" x="4830763" y="4760913"/>
          <p14:tracePt t="51296" x="4814888" y="4776788"/>
          <p14:tracePt t="51301" x="4775200" y="4840288"/>
          <p14:tracePt t="51313" x="4775200" y="4864100"/>
          <p14:tracePt t="51317" x="4775200" y="4895850"/>
          <p14:tracePt t="51327" x="4775200" y="4951413"/>
          <p14:tracePt t="51337" x="4775200" y="5000625"/>
          <p14:tracePt t="51341" x="4783138" y="5048250"/>
          <p14:tracePt t="51352" x="4814888" y="5087938"/>
          <p14:tracePt t="51357" x="4830763" y="5103813"/>
          <p14:tracePt t="51367" x="4886325" y="5135563"/>
          <p14:tracePt t="51378" x="4933950" y="5135563"/>
          <p14:tracePt t="51381" x="4999038" y="5135563"/>
          <p14:tracePt t="51391" x="5038725" y="5135563"/>
          <p14:tracePt t="51397" x="5054600" y="5135563"/>
          <p14:tracePt t="51407" x="5110163" y="5072063"/>
          <p14:tracePt t="51417" x="5110163" y="5048250"/>
          <p14:tracePt t="51423" x="5118100" y="5024438"/>
          <p14:tracePt t="51433" x="5118100" y="4992688"/>
          <p14:tracePt t="51437" x="5118100" y="4959350"/>
          <p14:tracePt t="51447" x="5062538" y="4903788"/>
          <p14:tracePt t="51457" x="5038725" y="4887913"/>
          <p14:tracePt t="51463" x="5014913" y="4879975"/>
          <p14:tracePt t="51473" x="4999038" y="4872038"/>
          <p14:tracePt t="51478" x="4991100" y="4872038"/>
          <p14:tracePt t="51487" x="4951413" y="4872038"/>
          <p14:tracePt t="51497" x="4943475" y="4872038"/>
          <p14:tracePt t="51504" x="4926013" y="4879975"/>
          <p14:tracePt t="51524" x="4918075" y="4903788"/>
          <p14:tracePt t="51533" x="4918075" y="4911725"/>
          <p14:tracePt t="51811" x="4910138" y="4911725"/>
        </p14:tracePtLst>
      </p14:laserTraceLst>
    </p:ext>
  </p:extLs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D0881F1F-CA4E-40E4-B555-A2324E61199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640" t="12320" r="4640" b="12732"/>
          <a:stretch/>
        </p:blipFill>
        <p:spPr>
          <a:xfrm>
            <a:off x="683568" y="2650582"/>
            <a:ext cx="7776864" cy="4054782"/>
          </a:xfrm>
          <a:prstGeom prst="rect">
            <a:avLst/>
          </a:prstGeom>
        </p:spPr>
      </p:pic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25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Classificação das Memórias ROM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600" dirty="0"/>
              <a:t>As memórias fundamentadas em </a:t>
            </a:r>
            <a:r>
              <a:rPr lang="pt-BR" sz="3600" dirty="0">
                <a:solidFill>
                  <a:srgbClr val="FF0000"/>
                </a:solidFill>
              </a:rPr>
              <a:t>3D NAND substituirão</a:t>
            </a:r>
            <a:r>
              <a:rPr lang="pt-BR" sz="3600" dirty="0"/>
              <a:t> as 2D NAND pelo </a:t>
            </a:r>
            <a:r>
              <a:rPr lang="pt-BR" sz="3600" dirty="0">
                <a:solidFill>
                  <a:srgbClr val="FF0000"/>
                </a:solidFill>
              </a:rPr>
              <a:t>aumento</a:t>
            </a:r>
            <a:r>
              <a:rPr lang="pt-BR" sz="3600" dirty="0"/>
              <a:t> da capacidade.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ROM NAND Flash</a:t>
            </a:r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15D27E7C-6C52-400F-9734-C1489BABCE7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44196761"/>
      </p:ext>
    </p:extLst>
  </p:cSld>
  <p:clrMapOvr>
    <a:masterClrMapping/>
  </p:clrMapOvr>
  <p:transition advTm="42602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361" x="4902200" y="4911725"/>
          <p14:tracePt t="16377" x="5764213" y="4473575"/>
          <p14:tracePt t="16493" x="5764213" y="4465638"/>
          <p14:tracePt t="16499" x="5732463" y="4410075"/>
          <p14:tracePt t="16503" x="5724525" y="4402138"/>
          <p14:tracePt t="16513" x="5667375" y="4378325"/>
          <p14:tracePt t="16523" x="5556250" y="4291013"/>
          <p14:tracePt t="16529" x="5532438" y="4281488"/>
          <p14:tracePt t="16539" x="5413375" y="4241800"/>
          <p14:tracePt t="16543" x="5397500" y="4225925"/>
          <p14:tracePt t="16553" x="5341938" y="4202113"/>
          <p14:tracePt t="16565" x="5205413" y="4178300"/>
          <p14:tracePt t="16569" x="5181600" y="4162425"/>
          <p14:tracePt t="16579" x="5086350" y="4122738"/>
          <p14:tracePt t="16585" x="5062538" y="4114800"/>
          <p14:tracePt t="16595" x="4999038" y="4083050"/>
          <p14:tracePt t="16601" x="4983163" y="4075113"/>
          <p14:tracePt t="16611" x="4951413" y="4067175"/>
          <p14:tracePt t="16621" x="4870450" y="4019550"/>
          <p14:tracePt t="16632" x="4838700" y="4011613"/>
          <p14:tracePt t="16635" x="4822825" y="4011613"/>
          <p14:tracePt t="16641" x="4799013" y="3995738"/>
          <p14:tracePt t="16651" x="4759325" y="3995738"/>
          <p14:tracePt t="16661" x="4703763" y="3987800"/>
          <p14:tracePt t="16665" x="4695825" y="3987800"/>
          <p14:tracePt t="16677" x="4672013" y="3987800"/>
          <p14:tracePt t="16682" x="4664075" y="3987800"/>
          <p14:tracePt t="16691" x="4632325" y="3979863"/>
          <p14:tracePt t="16701" x="4576763" y="3979863"/>
          <p14:tracePt t="16707" x="4559300" y="3979863"/>
          <p14:tracePt t="16717" x="4487863" y="3979863"/>
          <p14:tracePt t="16721" x="4456113" y="3979863"/>
          <p14:tracePt t="16732" x="4400550" y="3956050"/>
          <p14:tracePt t="16741" x="4281488" y="3956050"/>
          <p14:tracePt t="16747" x="4257675" y="3956050"/>
          <p14:tracePt t="16757" x="4160838" y="3948113"/>
          <p14:tracePt t="16761" x="4129088" y="3948113"/>
          <p14:tracePt t="16771" x="4073525" y="3938588"/>
          <p14:tracePt t="16782" x="3962400" y="3922713"/>
          <p14:tracePt t="16787" x="3930650" y="3914775"/>
          <p14:tracePt t="16797" x="3817938" y="3883025"/>
          <p14:tracePt t="16803" x="3794125" y="3867150"/>
          <p14:tracePt t="16813" x="3714750" y="3819525"/>
          <p14:tracePt t="16823" x="3563938" y="3787775"/>
          <p14:tracePt t="16827" x="3540125" y="3771900"/>
          <p14:tracePt t="16837" x="3419475" y="3748088"/>
          <p14:tracePt t="16843" x="3379788" y="3732213"/>
          <p14:tracePt t="16853" x="3308350" y="3708400"/>
          <p14:tracePt t="16863" x="3181350" y="3668713"/>
          <p14:tracePt t="16868" x="3149600" y="3660775"/>
          <p14:tracePt t="16877" x="3052763" y="3636963"/>
          <p14:tracePt t="16884" x="3021013" y="3636963"/>
          <p14:tracePt t="16893" x="2965450" y="3629025"/>
          <p14:tracePt t="16903" x="2901950" y="3605213"/>
          <p14:tracePt t="16909" x="2854325" y="3605213"/>
          <p14:tracePt t="16919" x="2767013" y="3605213"/>
          <p14:tracePt t="16923" x="2741613" y="3605213"/>
          <p14:tracePt t="16933" x="2654300" y="3571875"/>
          <p14:tracePt t="16943" x="2551113" y="3563938"/>
          <p14:tracePt t="16949" x="2519363" y="3563938"/>
          <p14:tracePt t="16959" x="2400300" y="3540125"/>
          <p14:tracePt t="16963" x="2366963" y="3540125"/>
          <p14:tracePt t="16982" x="2295525" y="3540125"/>
          <p14:tracePt t="16984" x="2208213" y="3540125"/>
          <p14:tracePt t="16989" x="2184400" y="3540125"/>
          <p14:tracePt t="16999" x="2144713" y="3540125"/>
          <p14:tracePt t="17003" x="2128838" y="3540125"/>
          <p14:tracePt t="17013" x="2105025" y="3540125"/>
          <p14:tracePt t="17025" x="2089150" y="3540125"/>
          <p14:tracePt t="17035" x="2081213" y="3540125"/>
          <p14:tracePt t="17045" x="2073275" y="3540125"/>
          <p14:tracePt t="17055" x="2025650" y="3540125"/>
          <p14:tracePt t="17065" x="1928813" y="3579813"/>
          <p14:tracePt t="17069" x="1897063" y="3587750"/>
          <p14:tracePt t="17079" x="1762125" y="3587750"/>
          <p14:tracePt t="17085" x="1730375" y="3605213"/>
          <p14:tracePt t="17095" x="1617663" y="3621088"/>
          <p14:tracePt t="17105" x="1474788" y="3629025"/>
          <p14:tracePt t="17109" x="1443038" y="3636963"/>
          <p14:tracePt t="17119" x="1292225" y="3636963"/>
          <p14:tracePt t="17125" x="1250950" y="3660775"/>
          <p14:tracePt t="17135" x="1163638" y="3660775"/>
          <p14:tracePt t="17145" x="1020763" y="3668713"/>
          <p14:tracePt t="17151" x="1004888" y="3676650"/>
          <p14:tracePt t="17161" x="917575" y="3684588"/>
          <p14:tracePt t="17165" x="884238" y="3684588"/>
          <p14:tracePt t="17175" x="852488" y="3692525"/>
          <p14:tracePt t="17185" x="820738" y="3700463"/>
          <p14:tracePt t="17191" x="812800" y="3708400"/>
          <p14:tracePt t="17201" x="796925" y="3708400"/>
          <p14:tracePt t="17205" x="788988" y="3716338"/>
          <p14:tracePt t="17221" x="781050" y="3732213"/>
          <p14:tracePt t="17225" x="781050" y="3740150"/>
          <p14:tracePt t="17241" x="781050" y="3748088"/>
          <p14:tracePt t="17251" x="773113" y="3756025"/>
          <p14:tracePt t="17261" x="773113" y="3771900"/>
          <p14:tracePt t="17267" x="773113" y="3795713"/>
          <p14:tracePt t="17271" x="757238" y="3803650"/>
          <p14:tracePt t="17282" x="741363" y="3835400"/>
          <p14:tracePt t="17287" x="741363" y="3843338"/>
          <p14:tracePt t="17297" x="733425" y="3867150"/>
          <p14:tracePt t="17307" x="709613" y="3914775"/>
          <p14:tracePt t="17321" x="701675" y="3971925"/>
          <p14:tracePt t="17337" x="701675" y="4011613"/>
          <p14:tracePt t="17347" x="693738" y="4051300"/>
          <p14:tracePt t="17351" x="693738" y="4075113"/>
          <p14:tracePt t="17361" x="677863" y="4106863"/>
          <p14:tracePt t="17367" x="677863" y="4130675"/>
          <p14:tracePt t="17377" x="669925" y="4146550"/>
          <p14:tracePt t="17387" x="661988" y="4194175"/>
          <p14:tracePt t="17393" x="661988" y="4210050"/>
          <p14:tracePt t="17403" x="646113" y="4241800"/>
          <p14:tracePt t="17407" x="646113" y="4257675"/>
          <p14:tracePt t="17417" x="622300" y="4291013"/>
          <p14:tracePt t="17427" x="606425" y="4346575"/>
          <p14:tracePt t="17434" x="606425" y="4354513"/>
          <p14:tracePt t="17443" x="582613" y="4418013"/>
          <p14:tracePt t="17447" x="582613" y="4425950"/>
          <p14:tracePt t="17457" x="574675" y="4433888"/>
          <p14:tracePt t="17467" x="566738" y="4449763"/>
          <p14:tracePt t="17473" x="558800" y="4457700"/>
          <p14:tracePt t="17484" x="550863" y="4473575"/>
          <p14:tracePt t="17489" x="541338" y="4489450"/>
          <p14:tracePt t="17503" x="533400" y="4513263"/>
          <p14:tracePt t="17509" x="525463" y="4521200"/>
          <p14:tracePt t="17523" x="509588" y="4568825"/>
          <p14:tracePt t="17539" x="493713" y="4608513"/>
          <p14:tracePt t="17549" x="454025" y="4681538"/>
          <p14:tracePt t="17559" x="446088" y="4713288"/>
          <p14:tracePt t="17563" x="438150" y="4737100"/>
          <p14:tracePt t="17569" x="430213" y="4752975"/>
          <p14:tracePt t="17579" x="398463" y="4800600"/>
          <p14:tracePt t="17589" x="398463" y="4832350"/>
          <p14:tracePt t="17593" x="382588" y="4864100"/>
          <p14:tracePt t="17605" x="374650" y="4903788"/>
          <p14:tracePt t="17609" x="366713" y="4919663"/>
          <p14:tracePt t="17619" x="358775" y="4967288"/>
          <p14:tracePt t="17629" x="342900" y="5048250"/>
          <p14:tracePt t="17645" x="334963" y="5111750"/>
          <p14:tracePt t="17649" x="334963" y="5127625"/>
          <p14:tracePt t="17659" x="327025" y="5143500"/>
          <p14:tracePt t="17669" x="311150" y="5167313"/>
          <p14:tracePt t="17675" x="311150" y="5191125"/>
          <p14:tracePt t="17685" x="311150" y="5199063"/>
          <p14:tracePt t="17689" x="311150" y="5207000"/>
          <p14:tracePt t="17705" x="303213" y="5214938"/>
          <p14:tracePt t="17709" x="303213" y="5222875"/>
          <p14:tracePt t="17721" x="303213" y="5230813"/>
          <p14:tracePt t="17732" x="303213" y="5238750"/>
          <p14:tracePt t="17741" x="303213" y="5254625"/>
          <p14:tracePt t="17751" x="303213" y="5278438"/>
          <p14:tracePt t="17755" x="303213" y="5286375"/>
          <p14:tracePt t="17765" x="303213" y="5327650"/>
          <p14:tracePt t="17771" x="303213" y="5335588"/>
          <p14:tracePt t="17782" x="303213" y="5343525"/>
          <p14:tracePt t="17791" x="303213" y="5383213"/>
          <p14:tracePt t="17805" x="303213" y="5422900"/>
          <p14:tracePt t="17815" x="303213" y="5430838"/>
          <p14:tracePt t="17821" x="303213" y="5454650"/>
          <p14:tracePt t="17832" x="303213" y="5486400"/>
          <p14:tracePt t="17841" x="303213" y="5494338"/>
          <p14:tracePt t="17847" x="311150" y="5526088"/>
          <p14:tracePt t="17857" x="311150" y="5534025"/>
          <p14:tracePt t="17861" x="319088" y="5541963"/>
          <p14:tracePt t="17871" x="327025" y="5565775"/>
          <p14:tracePt t="17882" x="334963" y="5589588"/>
          <p14:tracePt t="17887" x="350838" y="5613400"/>
          <p14:tracePt t="17897" x="350838" y="5621338"/>
          <p14:tracePt t="17901" x="350838" y="5629275"/>
          <p14:tracePt t="17911" x="366713" y="5702300"/>
          <p14:tracePt t="17927" x="374650" y="5734050"/>
          <p14:tracePt t="17932" x="374650" y="5741988"/>
          <p14:tracePt t="17941" x="374650" y="5749925"/>
          <p14:tracePt t="17953" x="390525" y="5781675"/>
          <p14:tracePt t="17967" x="398463" y="5821363"/>
          <p14:tracePt t="17973" x="406400" y="5837238"/>
          <p14:tracePt t="17983" x="422275" y="5853113"/>
          <p14:tracePt t="17993" x="446088" y="5892800"/>
          <p14:tracePt t="18003" x="446088" y="5908675"/>
          <p14:tracePt t="18007" x="454025" y="5916613"/>
          <p14:tracePt t="18013" x="454025" y="5924550"/>
          <p14:tracePt t="18023" x="454025" y="5940425"/>
          <p14:tracePt t="18033" x="461963" y="5956300"/>
          <p14:tracePt t="18037" x="461963" y="5964238"/>
          <p14:tracePt t="18053" x="477838" y="5972175"/>
          <p14:tracePt t="18063" x="477838" y="5980113"/>
          <p14:tracePt t="18073" x="485775" y="6013450"/>
          <p14:tracePt t="18083" x="501650" y="6029325"/>
          <p14:tracePt t="18089" x="509588" y="6037263"/>
          <p14:tracePt t="18103" x="525463" y="6053138"/>
          <p14:tracePt t="18123" x="541338" y="6076950"/>
          <p14:tracePt t="18129" x="550863" y="6084888"/>
          <p14:tracePt t="18139" x="574675" y="6100763"/>
          <p14:tracePt t="18143" x="582613" y="6108700"/>
          <p14:tracePt t="18153" x="590550" y="6116638"/>
          <p14:tracePt t="18159" x="614363" y="6140450"/>
          <p14:tracePt t="18169" x="661988" y="6196013"/>
          <p14:tracePt t="18175" x="677863" y="6219825"/>
          <p14:tracePt t="18185" x="725488" y="6243638"/>
          <p14:tracePt t="18195" x="765175" y="6291263"/>
          <p14:tracePt t="18199" x="773113" y="6299200"/>
          <p14:tracePt t="18209" x="820738" y="6356350"/>
          <p14:tracePt t="18215" x="828675" y="6356350"/>
          <p14:tracePt t="18225" x="852488" y="6396038"/>
          <p14:tracePt t="18235" x="917575" y="6435725"/>
          <p14:tracePt t="18239" x="933450" y="6443663"/>
          <p14:tracePt t="18250" x="989013" y="6491288"/>
          <p14:tracePt t="18255" x="996950" y="6491288"/>
          <p14:tracePt t="18265" x="1044575" y="6523038"/>
          <p14:tracePt t="18275" x="1092200" y="6530975"/>
          <p14:tracePt t="18279" x="1123950" y="6554788"/>
          <p14:tracePt t="18291" x="1171575" y="6586538"/>
          <p14:tracePt t="18295" x="1195388" y="6594475"/>
          <p14:tracePt t="18305" x="1211263" y="6602413"/>
          <p14:tracePt t="18315" x="1284288" y="6642100"/>
          <p14:tracePt t="18321" x="1300163" y="6650038"/>
          <p14:tracePt t="18332" x="1379538" y="6673850"/>
          <p14:tracePt t="18335" x="1387475" y="6673850"/>
          <p14:tracePt t="18345" x="1411288" y="6673850"/>
          <p14:tracePt t="18355" x="1482725" y="6707188"/>
          <p14:tracePt t="18361" x="1514475" y="6715125"/>
          <p14:tracePt t="18371" x="1609725" y="6762750"/>
          <p14:tracePt t="18375" x="1625600" y="6762750"/>
          <p14:tracePt t="18385" x="1698625" y="6778625"/>
          <p14:tracePt t="18395" x="1817688" y="6818313"/>
          <p14:tracePt t="18401" x="1841500" y="6834188"/>
          <p14:tracePt t="18699" x="4257675" y="6834188"/>
          <p14:tracePt t="18709" x="4265613" y="6826250"/>
          <p14:tracePt t="18719" x="4313238" y="6810375"/>
          <p14:tracePt t="18723" x="4337050" y="6810375"/>
          <p14:tracePt t="18733" x="4384675" y="6802438"/>
          <p14:tracePt t="18739" x="4424363" y="6762750"/>
          <p14:tracePt t="18750" x="4448175" y="6762750"/>
          <p14:tracePt t="18759" x="4503738" y="6738938"/>
          <p14:tracePt t="18765" x="4511675" y="6738938"/>
          <p14:tracePt t="18775" x="4551363" y="6715125"/>
          <p14:tracePt t="18779" x="4559300" y="6699250"/>
          <p14:tracePt t="18789" x="4576763" y="6699250"/>
          <p14:tracePt t="18800" x="4624388" y="6642100"/>
          <p14:tracePt t="18805" x="4632325" y="6642100"/>
          <p14:tracePt t="18815" x="4664075" y="6586538"/>
          <p14:tracePt t="18819" x="4664075" y="6578600"/>
          <p14:tracePt t="18829" x="4679950" y="6554788"/>
          <p14:tracePt t="18839" x="4711700" y="6475413"/>
          <p14:tracePt t="18845" x="4711700" y="6451600"/>
          <p14:tracePt t="18855" x="4743450" y="6380163"/>
          <p14:tracePt t="18861" x="4767263" y="6356350"/>
          <p14:tracePt t="18871" x="4775200" y="6323013"/>
          <p14:tracePt t="18881" x="4814888" y="6211888"/>
          <p14:tracePt t="18885" x="4822825" y="6196013"/>
          <p14:tracePt t="18895" x="4822825" y="6069013"/>
          <p14:tracePt t="18901" x="4830763" y="6045200"/>
          <p14:tracePt t="18911" x="4830763" y="5964238"/>
          <p14:tracePt t="18921" x="4830763" y="5845175"/>
          <p14:tracePt t="18925" x="4830763" y="5797550"/>
          <p14:tracePt t="18935" x="4830763" y="5678488"/>
          <p14:tracePt t="18941" x="4830763" y="5645150"/>
          <p14:tracePt t="18951" x="4814888" y="5565775"/>
          <p14:tracePt t="18961" x="4791075" y="5430838"/>
          <p14:tracePt t="18965" x="4759325" y="5375275"/>
          <p14:tracePt t="18975" x="4695825" y="5262563"/>
          <p14:tracePt t="18981" x="4695825" y="5254625"/>
          <p14:tracePt t="18999" x="4672013" y="5222875"/>
          <p14:tracePt t="19002" x="4600575" y="5119688"/>
          <p14:tracePt t="19007" x="4567238" y="5080000"/>
          <p14:tracePt t="19017" x="4511675" y="5024438"/>
          <p14:tracePt t="19021" x="4511675" y="4992688"/>
          <p14:tracePt t="19031" x="4479925" y="4935538"/>
          <p14:tracePt t="19041" x="4432300" y="4856163"/>
          <p14:tracePt t="19047" x="4424363" y="4840288"/>
          <p14:tracePt t="19057" x="4360863" y="4784725"/>
          <p14:tracePt t="19061" x="4344988" y="4768850"/>
          <p14:tracePt t="19071" x="4305300" y="4721225"/>
          <p14:tracePt t="19081" x="4249738" y="4633913"/>
          <p14:tracePt t="19087" x="4225925" y="4616450"/>
          <p14:tracePt t="19097" x="4184650" y="4576763"/>
          <p14:tracePt t="19103" x="4176713" y="4576763"/>
          <p14:tracePt t="19113" x="4137025" y="4521200"/>
          <p14:tracePt t="19123" x="4105275" y="4497388"/>
          <p14:tracePt t="19127" x="4065588" y="4457700"/>
          <p14:tracePt t="19137" x="4010025" y="4402138"/>
          <p14:tracePt t="19143" x="3986213" y="4362450"/>
          <p14:tracePt t="19153" x="3954463" y="4338638"/>
          <p14:tracePt t="19163" x="3802063" y="4210050"/>
          <p14:tracePt t="19167" x="3778250" y="4194175"/>
          <p14:tracePt t="19177" x="3635375" y="4098925"/>
          <p14:tracePt t="19185" x="3611563" y="4090988"/>
          <p14:tracePt t="19193" x="3540125" y="4035425"/>
          <p14:tracePt t="19203" x="3332163" y="3930650"/>
          <p14:tracePt t="19209" x="3308350" y="3930650"/>
          <p14:tracePt t="19219" x="3189288" y="3890963"/>
          <p14:tracePt t="19223" x="3149600" y="3867150"/>
          <p14:tracePt t="19234" x="3028950" y="3835400"/>
          <p14:tracePt t="19243" x="2767013" y="3756025"/>
          <p14:tracePt t="19249" x="2701925" y="3724275"/>
          <p14:tracePt t="19259" x="2432050" y="3644900"/>
          <p14:tracePt t="19263" x="2366963" y="3629025"/>
          <p14:tracePt t="19273" x="2216150" y="3587750"/>
          <p14:tracePt t="19284" x="1920875" y="3540125"/>
          <p14:tracePt t="19289" x="1873250" y="3532188"/>
          <p14:tracePt t="19299" x="1593850" y="3500438"/>
          <p14:tracePt t="19303" x="1546225" y="3492500"/>
          <p14:tracePt t="19313" x="1411288" y="3492500"/>
          <p14:tracePt t="19325" x="1187450" y="3492500"/>
          <p14:tracePt t="19329" x="1139825" y="3492500"/>
          <p14:tracePt t="19339" x="996950" y="3492500"/>
          <p14:tracePt t="19345" x="965200" y="3492500"/>
          <p14:tracePt t="19355" x="917575" y="3492500"/>
          <p14:tracePt t="19365" x="836613" y="3492500"/>
          <p14:tracePt t="19369" x="820738" y="3492500"/>
          <p14:tracePt t="19379" x="749300" y="3532188"/>
          <p14:tracePt t="19385" x="749300" y="3540125"/>
          <p14:tracePt t="19395" x="717550" y="3540125"/>
          <p14:tracePt t="19405" x="669925" y="3587750"/>
          <p14:tracePt t="19409" x="646113" y="3613150"/>
          <p14:tracePt t="19419" x="566738" y="3716338"/>
          <p14:tracePt t="19425" x="541338" y="3740150"/>
          <p14:tracePt t="19435" x="509588" y="3835400"/>
          <p14:tracePt t="19445" x="438150" y="4011613"/>
          <p14:tracePt t="19451" x="406400" y="4067175"/>
          <p14:tracePt t="19461" x="303213" y="4273550"/>
          <p14:tracePt t="19465" x="271463" y="4322763"/>
          <p14:tracePt t="19475" x="247650" y="4418013"/>
          <p14:tracePt t="19485" x="192088" y="4608513"/>
          <p14:tracePt t="19491" x="192088" y="4624388"/>
          <p14:tracePt t="19501" x="174625" y="4745038"/>
          <p14:tracePt t="19505" x="158750" y="4792663"/>
          <p14:tracePt t="19515" x="158750" y="4840288"/>
          <p14:tracePt t="19525" x="158750" y="5016500"/>
          <p14:tracePt t="19531" x="158750" y="5080000"/>
          <p14:tracePt t="19541" x="158750" y="5262563"/>
          <p14:tracePt t="19545" x="158750" y="5294313"/>
          <p14:tracePt t="19557" x="158750" y="5407025"/>
          <p14:tracePt t="19567" x="158750" y="5573713"/>
          <p14:tracePt t="19571" x="158750" y="5629275"/>
          <p14:tracePt t="19581" x="158750" y="5765800"/>
          <p14:tracePt t="19587" x="158750" y="5797550"/>
          <p14:tracePt t="19598" x="158750" y="5892800"/>
          <p14:tracePt t="19607" x="158750" y="6029325"/>
          <p14:tracePt t="19611" x="158750" y="6053138"/>
          <p14:tracePt t="19621" x="174625" y="6196013"/>
          <p14:tracePt t="19627" x="184150" y="6211888"/>
          <p14:tracePt t="19637" x="207963" y="6291263"/>
          <p14:tracePt t="19648" x="239713" y="6388100"/>
          <p14:tracePt t="19651" x="247650" y="6411913"/>
          <p14:tracePt t="19661" x="311150" y="6507163"/>
          <p14:tracePt t="19667" x="311150" y="6523038"/>
          <p14:tracePt t="19677" x="366713" y="6594475"/>
          <p14:tracePt t="19687" x="422275" y="6691313"/>
          <p14:tracePt t="19693" x="438150" y="6707188"/>
          <p14:tracePt t="19703" x="517525" y="6778625"/>
          <p14:tracePt t="19707" x="533400" y="6794500"/>
          <p14:tracePt t="19717" x="558800" y="6810375"/>
          <p14:tracePt t="20081" x="1443038" y="6802438"/>
          <p14:tracePt t="20091" x="1419225" y="6754813"/>
          <p14:tracePt t="20101" x="1411288" y="6746875"/>
          <p14:tracePt t="20105" x="1403350" y="6731000"/>
          <p14:tracePt t="20115" x="1403350" y="6723063"/>
          <p14:tracePt t="20121" x="1387475" y="6715125"/>
          <p14:tracePt t="20131" x="1355725" y="6673850"/>
          <p14:tracePt t="20137" x="1347788" y="6665913"/>
          <p14:tracePt t="20148" x="1339850" y="6650038"/>
          <p14:tracePt t="20157" x="1331913" y="6650038"/>
          <p14:tracePt t="20161" x="1323975" y="6650038"/>
          <p14:tracePt t="20171" x="1316038" y="6642100"/>
          <p14:tracePt t="20181" x="1308100" y="6626225"/>
          <p14:tracePt t="20187" x="1300163" y="6610350"/>
          <p14:tracePt t="20201" x="1284288" y="6594475"/>
          <p14:tracePt t="20217" x="1284288" y="6586538"/>
          <p14:tracePt t="20237" x="1274763" y="6586538"/>
          <p14:tracePt t="20811" x="1258888" y="6578600"/>
          <p14:tracePt t="20843" x="1250950" y="6562725"/>
          <p14:tracePt t="20848" x="1227138" y="6546850"/>
          <p14:tracePt t="20853" x="1211263" y="6530975"/>
          <p14:tracePt t="20863" x="1195388" y="6507163"/>
          <p14:tracePt t="20873" x="1155700" y="6427788"/>
          <p14:tracePt t="20877" x="1131888" y="6396038"/>
          <p14:tracePt t="20887" x="1068388" y="6323013"/>
          <p14:tracePt t="20893" x="1060450" y="6315075"/>
          <p14:tracePt t="20903" x="1044575" y="6283325"/>
          <p14:tracePt t="20913" x="1012825" y="6203950"/>
          <p14:tracePt t="20918" x="996950" y="6180138"/>
          <p14:tracePt t="20927" x="965200" y="6076950"/>
          <p14:tracePt t="20934" x="965200" y="6029325"/>
          <p14:tracePt t="20943" x="917575" y="5964238"/>
          <p14:tracePt t="20953" x="876300" y="5853113"/>
          <p14:tracePt t="20959" x="868363" y="5829300"/>
          <p14:tracePt t="20969" x="852488" y="5757863"/>
          <p14:tracePt t="20973" x="852488" y="5749925"/>
          <p14:tracePt t="20984" x="844550" y="5710238"/>
          <p14:tracePt t="20993" x="844550" y="5653088"/>
          <p14:tracePt t="21000" x="836613" y="5637213"/>
          <p14:tracePt t="21009" x="836613" y="5613400"/>
          <p14:tracePt t="21019" x="836613" y="5605463"/>
          <p14:tracePt t="21033" x="836613" y="5589588"/>
          <p14:tracePt t="21043" x="836613" y="5573713"/>
          <p14:tracePt t="21059" x="836613" y="5565775"/>
          <p14:tracePt t="21065" x="836613" y="5557838"/>
          <p14:tracePt t="21075" x="844550" y="5541963"/>
          <p14:tracePt t="21079" x="852488" y="5526088"/>
          <p14:tracePt t="21089" x="860425" y="5502275"/>
          <p14:tracePt t="21095" x="860425" y="5494338"/>
          <p14:tracePt t="21105" x="868363" y="5494338"/>
          <p14:tracePt t="21116" x="876300" y="5462588"/>
          <p14:tracePt t="21119" x="876300" y="5454650"/>
          <p14:tracePt t="21129" x="900113" y="5430838"/>
          <p14:tracePt t="21135" x="908050" y="5430838"/>
          <p14:tracePt t="21145" x="917575" y="5399088"/>
          <p14:tracePt t="21155" x="933450" y="5359400"/>
          <p14:tracePt t="21165" x="933450" y="5351463"/>
          <p14:tracePt t="21171" x="949325" y="5343525"/>
          <p14:tracePt t="21175" x="949325" y="5327650"/>
          <p14:tracePt t="21185" x="957263" y="5319713"/>
          <p14:tracePt t="21195" x="973138" y="5294313"/>
          <p14:tracePt t="21205" x="989013" y="5278438"/>
          <p14:tracePt t="21225" x="996950" y="5270500"/>
          <p14:tracePt t="21235" x="1004888" y="5270500"/>
          <p14:tracePt t="21241" x="1020763" y="5262563"/>
          <p14:tracePt t="21251" x="1036638" y="5246688"/>
          <p14:tracePt t="21261" x="1044575" y="5238750"/>
          <p14:tracePt t="21265" x="1044575" y="5230813"/>
          <p14:tracePt t="21275" x="1052513" y="5214938"/>
          <p14:tracePt t="21281" x="1060450" y="5207000"/>
          <p14:tracePt t="21291" x="1060450" y="5199063"/>
          <p14:tracePt t="21298" x="1068388" y="5191125"/>
          <p14:tracePt t="21311" x="1076325" y="5175250"/>
          <p14:tracePt t="21331" x="1084263" y="5167313"/>
          <p14:tracePt t="21351" x="1092200" y="5159375"/>
          <p14:tracePt t="21357" x="1092200" y="5151438"/>
          <p14:tracePt t="21361" x="1100138" y="5135563"/>
          <p14:tracePt t="21371" x="1100138" y="5119688"/>
          <p14:tracePt t="21382" x="1108075" y="5103813"/>
          <p14:tracePt t="21391" x="1116013" y="5103813"/>
          <p14:tracePt t="21398" x="1116013" y="5087938"/>
          <p14:tracePt t="21403" x="1116013" y="5072063"/>
          <p14:tracePt t="21413" x="1123950" y="5064125"/>
          <p14:tracePt t="21417" x="1131888" y="5064125"/>
          <p14:tracePt t="21427" x="1131888" y="5056188"/>
          <p14:tracePt t="21437" x="1139825" y="5032375"/>
          <p14:tracePt t="21443" x="1139825" y="5024438"/>
          <p14:tracePt t="21453" x="1147763" y="5008563"/>
          <p14:tracePt t="21533" x="1147763" y="5040313"/>
          <p14:tracePt t="21539" x="1147763" y="5056188"/>
          <p14:tracePt t="21549" x="1131888" y="5103813"/>
          <p14:tracePt t="21559" x="1092200" y="5199063"/>
          <p14:tracePt t="21563" x="1084263" y="5207000"/>
          <p14:tracePt t="21573" x="1060450" y="5238750"/>
          <p14:tracePt t="21579" x="1052513" y="5270500"/>
          <p14:tracePt t="21589" x="1044575" y="5278438"/>
          <p14:tracePt t="21600" x="1036638" y="5286375"/>
          <p14:tracePt t="21669" x="1036638" y="5262563"/>
          <p14:tracePt t="21679" x="1036638" y="5246688"/>
          <p14:tracePt t="21685" x="1036638" y="5222875"/>
          <p14:tracePt t="21695" x="1052513" y="5207000"/>
          <p14:tracePt t="21699" x="1052513" y="5183188"/>
          <p14:tracePt t="21709" x="1068388" y="5167313"/>
          <p14:tracePt t="21719" x="1076325" y="5159375"/>
          <p14:tracePt t="21805" x="1092200" y="5159375"/>
          <p14:tracePt t="21815" x="1100138" y="5159375"/>
          <p14:tracePt t="21821" x="1108075" y="5159375"/>
          <p14:tracePt t="21835" x="1123950" y="5175250"/>
          <p14:tracePt t="21851" x="1131888" y="5183188"/>
          <p14:tracePt t="21857" x="1147763" y="5199063"/>
          <p14:tracePt t="21871" x="1155700" y="5199063"/>
          <p14:tracePt t="21882" x="1171575" y="5199063"/>
          <p14:tracePt t="21887" x="1179513" y="5199063"/>
          <p14:tracePt t="21898" x="1195388" y="5199063"/>
          <p14:tracePt t="21901" x="1203325" y="5199063"/>
          <p14:tracePt t="21911" x="1235075" y="5199063"/>
          <p14:tracePt t="21921" x="1266825" y="5199063"/>
          <p14:tracePt t="21927" x="1284288" y="5191125"/>
          <p14:tracePt t="21937" x="1308100" y="5183188"/>
          <p14:tracePt t="21941" x="1331913" y="5183188"/>
          <p14:tracePt t="21951" x="1339850" y="5183188"/>
          <p14:tracePt t="21961" x="1371600" y="5175250"/>
          <p14:tracePt t="21967" x="1379538" y="5175250"/>
          <p14:tracePt t="21977" x="1395413" y="5167313"/>
          <p14:tracePt t="21983" x="1403350" y="5167313"/>
          <p14:tracePt t="22027" x="1411288" y="5167313"/>
          <p14:tracePt t="22033" x="1419225" y="5167313"/>
          <p14:tracePt t="22053" x="1427163" y="5167313"/>
          <p14:tracePt t="22057" x="1435100" y="5167313"/>
          <p14:tracePt t="22063" x="1450975" y="5183188"/>
          <p14:tracePt t="22073" x="1450975" y="5191125"/>
          <p14:tracePt t="22083" x="1474788" y="5222875"/>
          <p14:tracePt t="22093" x="1490663" y="5230813"/>
          <p14:tracePt t="22100" x="1498600" y="5238750"/>
          <p14:tracePt t="22109" x="1506538" y="5254625"/>
          <p14:tracePt t="22119" x="1530350" y="5254625"/>
          <p14:tracePt t="22123" x="1538288" y="5254625"/>
          <p14:tracePt t="22133" x="1562100" y="5254625"/>
          <p14:tracePt t="22139" x="1585913" y="5246688"/>
          <p14:tracePt t="22143" x="1617663" y="5230813"/>
          <p14:tracePt t="22153" x="1658938" y="5222875"/>
          <p14:tracePt t="22163" x="1722438" y="5167313"/>
          <p14:tracePt t="22169" x="1738313" y="5167313"/>
          <p14:tracePt t="22179" x="1785938" y="5151438"/>
          <p14:tracePt t="22199" x="1793875" y="5143500"/>
          <p14:tracePt t="22259" x="1793875" y="5167313"/>
          <p14:tracePt t="22269" x="1793875" y="5183188"/>
          <p14:tracePt t="22285" x="1793875" y="5207000"/>
          <p14:tracePt t="22289" x="1793875" y="5222875"/>
          <p14:tracePt t="22299" x="1793875" y="5230813"/>
          <p14:tracePt t="22321" x="1793875" y="5238750"/>
          <p14:tracePt t="22325" x="1801813" y="5246688"/>
          <p14:tracePt t="22341" x="1817688" y="5246688"/>
          <p14:tracePt t="22351" x="1833563" y="5246688"/>
          <p14:tracePt t="22355" x="1849438" y="5246688"/>
          <p14:tracePt t="22365" x="1897063" y="5246688"/>
          <p14:tracePt t="22371" x="1897063" y="5238750"/>
          <p14:tracePt t="22381" x="1897063" y="5214938"/>
          <p14:tracePt t="22395" x="1920875" y="5199063"/>
          <p14:tracePt t="22405" x="1920875" y="5191125"/>
          <p14:tracePt t="22447" x="1928813" y="5183188"/>
          <p14:tracePt t="22461" x="1944688" y="5183188"/>
          <p14:tracePt t="22467" x="1952625" y="5191125"/>
          <p14:tracePt t="22481" x="1992313" y="5254625"/>
          <p14:tracePt t="22487" x="2008188" y="5270500"/>
          <p14:tracePt t="22491" x="2017713" y="5270500"/>
          <p14:tracePt t="22501" x="2073275" y="5278438"/>
          <p14:tracePt t="22507" x="2081213" y="5286375"/>
          <p14:tracePt t="22517" x="2120900" y="5286375"/>
          <p14:tracePt t="22527" x="2168525" y="5310188"/>
          <p14:tracePt t="22531" x="2184400" y="5310188"/>
          <p14:tracePt t="22541" x="2216150" y="5310188"/>
          <p14:tracePt t="22548" x="2224088" y="5302250"/>
          <p14:tracePt t="22557" x="2224088" y="5294313"/>
          <p14:tracePt t="22567" x="2239963" y="5270500"/>
          <p14:tracePt t="22583" x="2239963" y="5254625"/>
          <p14:tracePt t="22587" x="2239963" y="5246688"/>
          <p14:tracePt t="22643" x="2239963" y="5262563"/>
          <p14:tracePt t="22647" x="2239963" y="5270500"/>
          <p14:tracePt t="22663" x="2239963" y="5310188"/>
          <p14:tracePt t="22673" x="2239963" y="5327650"/>
          <p14:tracePt t="22683" x="2239963" y="5343525"/>
          <p14:tracePt t="22719" x="2239963" y="5351463"/>
          <p14:tracePt t="22733" x="2247900" y="5351463"/>
          <p14:tracePt t="22743" x="2247900" y="5343525"/>
          <p14:tracePt t="22753" x="2255838" y="5310188"/>
          <p14:tracePt t="22763" x="2263775" y="5294313"/>
          <p14:tracePt t="22769" x="2263775" y="5286375"/>
          <p14:tracePt t="22785" x="2263775" y="5278438"/>
          <p14:tracePt t="22795" x="2263775" y="5270500"/>
          <p14:tracePt t="22849" x="2263775" y="5278438"/>
          <p14:tracePt t="22855" x="2263775" y="5286375"/>
          <p14:tracePt t="22865" x="2263775" y="5302250"/>
          <p14:tracePt t="22875" x="2263775" y="5310188"/>
          <p14:tracePt t="22879" x="2263775" y="5319713"/>
          <p14:tracePt t="22889" x="2263775" y="5327650"/>
          <p14:tracePt t="22901" x="2263775" y="5343525"/>
          <p14:tracePt t="22915" x="2279650" y="5343525"/>
          <p14:tracePt t="22925" x="2287588" y="5343525"/>
          <p14:tracePt t="22931" x="2303463" y="5343525"/>
          <p14:tracePt t="22935" x="2311400" y="5343525"/>
          <p14:tracePt t="22945" x="2343150" y="5327650"/>
          <p14:tracePt t="22955" x="2351088" y="5310188"/>
          <p14:tracePt t="22961" x="2351088" y="5302250"/>
          <p14:tracePt t="22981" x="2359025" y="5278438"/>
          <p14:tracePt t="22991" x="2359025" y="5270500"/>
          <p14:tracePt t="23091" x="2351088" y="5278438"/>
          <p14:tracePt t="23101" x="2335213" y="5286375"/>
          <p14:tracePt t="23223" x="2327275" y="5286375"/>
          <p14:tracePt t="23239" x="2311400" y="5286375"/>
          <p14:tracePt t="23243" x="2303463" y="5286375"/>
          <p14:tracePt t="23253" x="2271713" y="5286375"/>
          <p14:tracePt t="23269" x="2208213" y="5278438"/>
          <p14:tracePt t="23273" x="2200275" y="5278438"/>
          <p14:tracePt t="23283" x="2168525" y="5278438"/>
          <p14:tracePt t="23293" x="2105025" y="5254625"/>
          <p14:tracePt t="23299" x="2049463" y="5246688"/>
          <p14:tracePt t="23309" x="1960563" y="5199063"/>
          <p14:tracePt t="23313" x="1920875" y="5191125"/>
          <p14:tracePt t="23323" x="1825625" y="5151438"/>
          <p14:tracePt t="23333" x="1690688" y="5095875"/>
          <p14:tracePt t="23339" x="1658938" y="5080000"/>
          <p14:tracePt t="23350" x="1482725" y="5032375"/>
          <p14:tracePt t="23355" x="1443038" y="5008563"/>
          <p14:tracePt t="23365" x="1371600" y="5008563"/>
          <p14:tracePt t="23375" x="1211263" y="4943475"/>
          <p14:tracePt t="23379" x="1187450" y="4943475"/>
          <p14:tracePt t="23389" x="1131888" y="4927600"/>
          <p14:tracePt t="23395" x="1116013" y="4927600"/>
          <p14:tracePt t="23405" x="1108075" y="4927600"/>
          <p14:tracePt t="23416" x="1084263" y="4911725"/>
          <p14:tracePt t="23455" x="1076325" y="4903788"/>
          <p14:tracePt t="23481" x="1076325" y="4895850"/>
          <p14:tracePt t="23555" x="1076325" y="4887913"/>
          <p14:tracePt t="23565" x="1076325" y="4879975"/>
          <p14:tracePt t="23575" x="1076325" y="4872038"/>
          <p14:tracePt t="23581" x="1076325" y="4848225"/>
          <p14:tracePt t="23591" x="1076325" y="4832350"/>
          <p14:tracePt t="23597" x="1076325" y="4824413"/>
          <p14:tracePt t="23607" x="1076325" y="4808538"/>
          <p14:tracePt t="23617" x="1076325" y="4752975"/>
          <p14:tracePt t="23621" x="1076325" y="4737100"/>
          <p14:tracePt t="23631" x="1068388" y="4681538"/>
          <p14:tracePt t="23637" x="1060450" y="4665663"/>
          <p14:tracePt t="23648" x="1052513" y="4649788"/>
          <p14:tracePt t="23657" x="1052513" y="4641850"/>
          <p14:tracePt t="23667" x="1052513" y="4616450"/>
          <p14:tracePt t="23671" x="1044575" y="4616450"/>
          <p14:tracePt t="23767" x="1068388" y="4616450"/>
          <p14:tracePt t="23777" x="1139825" y="4641850"/>
          <p14:tracePt t="23783" x="1163638" y="4641850"/>
          <p14:tracePt t="23793" x="1235075" y="4673600"/>
          <p14:tracePt t="23797" x="1284288" y="4681538"/>
          <p14:tracePt t="23807" x="1363663" y="4713288"/>
          <p14:tracePt t="23819" x="1482725" y="4752975"/>
          <p14:tracePt t="23823" x="1522413" y="4768850"/>
          <p14:tracePt t="23833" x="1674813" y="4824413"/>
          <p14:tracePt t="23839" x="1714500" y="4832350"/>
          <p14:tracePt t="23851" x="1817688" y="4864100"/>
          <p14:tracePt t="23859" x="2041525" y="4951413"/>
          <p14:tracePt t="23863" x="2097088" y="4976813"/>
          <p14:tracePt t="23873" x="2247900" y="5000625"/>
          <p14:tracePt t="23879" x="2295525" y="5008563"/>
          <p14:tracePt t="23889" x="2374900" y="5048250"/>
          <p14:tracePt t="23900" x="2511425" y="5056188"/>
          <p14:tracePt t="23903" x="2543175" y="5064125"/>
          <p14:tracePt t="23913" x="2686050" y="5080000"/>
          <p14:tracePt t="23919" x="2717800" y="5087938"/>
          <p14:tracePt t="23929" x="2830513" y="5103813"/>
          <p14:tracePt t="23939" x="3068638" y="5135563"/>
          <p14:tracePt t="23945" x="3125788" y="5143500"/>
          <p14:tracePt t="23955" x="3516313" y="5199063"/>
          <p14:tracePt t="23959" x="3579813" y="5207000"/>
          <p14:tracePt t="23969" x="3746500" y="5230813"/>
          <p14:tracePt t="23982" x="4041775" y="5286375"/>
          <p14:tracePt t="23985" x="4089400" y="5294313"/>
          <p14:tracePt t="23995" x="4233863" y="5294313"/>
          <p14:tracePt t="24000" x="4273550" y="5302250"/>
          <p14:tracePt t="24009" x="4297363" y="5302250"/>
          <p14:tracePt t="24019" x="4297363" y="5310188"/>
          <p14:tracePt t="24409" x="4297363" y="5327650"/>
          <p14:tracePt t="24414" x="4297363" y="5335588"/>
          <p14:tracePt t="24439" x="4297363" y="5343525"/>
          <p14:tracePt t="24453" x="4297363" y="5351463"/>
          <p14:tracePt t="24473" x="4297363" y="5367338"/>
          <p14:tracePt t="24493" x="4289425" y="5375275"/>
          <p14:tracePt t="24525" x="4289425" y="5399088"/>
          <p14:tracePt t="24535" x="4241800" y="5414963"/>
          <p14:tracePt t="24539" x="4225925" y="5414963"/>
          <p14:tracePt t="24549" x="4176713" y="5438775"/>
          <p14:tracePt t="24559" x="4152900" y="5446713"/>
          <p14:tracePt t="24566" x="4152900" y="5454650"/>
          <p14:tracePt t="24585" x="4152900" y="5470525"/>
          <p14:tracePt t="24605" x="4152900" y="5478463"/>
          <p14:tracePt t="24615" x="4152900" y="5502275"/>
          <p14:tracePt t="24632" x="4152900" y="5510213"/>
          <p14:tracePt t="24641" x="4168775" y="5534025"/>
          <p14:tracePt t="24645" x="4176713" y="5541963"/>
          <p14:tracePt t="24655" x="4192588" y="5565775"/>
          <p14:tracePt t="24661" x="4200525" y="5565775"/>
          <p14:tracePt t="24671" x="4200525" y="5573713"/>
          <p14:tracePt t="24681" x="4210050" y="5597525"/>
          <p14:tracePt t="24691" x="4225925" y="5605463"/>
          <p14:tracePt t="24711" x="4233863" y="5613400"/>
          <p14:tracePt t="24721" x="4249738" y="5621338"/>
          <p14:tracePt t="24725" x="4249738" y="5637213"/>
          <p14:tracePt t="24737" x="4249738" y="5645150"/>
          <p14:tracePt t="24741" x="4265613" y="5670550"/>
          <p14:tracePt t="24751" x="4289425" y="5694363"/>
          <p14:tracePt t="24761" x="4408488" y="5765800"/>
          <p14:tracePt t="24767" x="4432300" y="5765800"/>
          <p14:tracePt t="24777" x="4624388" y="5805488"/>
          <p14:tracePt t="24781" x="4687888" y="5829300"/>
          <p14:tracePt t="24791" x="4799013" y="5861050"/>
          <p14:tracePt t="24801" x="4933950" y="5900738"/>
          <p14:tracePt t="24807" x="4967288" y="5908675"/>
          <p14:tracePt t="24817" x="5118100" y="5932488"/>
          <p14:tracePt t="24821" x="5141913" y="5940425"/>
          <p14:tracePt t="24831" x="5221288" y="5940425"/>
          <p14:tracePt t="24841" x="5357813" y="5980113"/>
          <p14:tracePt t="24848" x="5389563" y="5980113"/>
          <p14:tracePt t="24857" x="5484813" y="5995988"/>
          <p14:tracePt t="24864" x="5516563" y="6013450"/>
          <p14:tracePt t="24873" x="5580063" y="6013450"/>
          <p14:tracePt t="24883" x="5651500" y="6013450"/>
          <p14:tracePt t="24887" x="5676900" y="6013450"/>
          <p14:tracePt t="24897" x="5780088" y="6013450"/>
          <p14:tracePt t="24903" x="5795963" y="6013450"/>
          <p14:tracePt t="24914" x="5851525" y="6013450"/>
          <p14:tracePt t="24923" x="5954713" y="6013450"/>
          <p14:tracePt t="24927" x="5978525" y="6013450"/>
          <p14:tracePt t="24937" x="6107113" y="6013450"/>
          <p14:tracePt t="24943" x="6122988" y="6013450"/>
          <p14:tracePt t="24953" x="6194425" y="6013450"/>
          <p14:tracePt t="24965" x="6329363" y="6013450"/>
          <p14:tracePt t="24969" x="6353175" y="6013450"/>
          <p14:tracePt t="24979" x="6481763" y="6013450"/>
          <p14:tracePt t="24997" x="6584950" y="6013450"/>
          <p14:tracePt t="25003" x="6711950" y="6013450"/>
          <p14:tracePt t="25009" x="6743700" y="6013450"/>
          <p14:tracePt t="25019" x="6880225" y="6013450"/>
          <p14:tracePt t="25023" x="6904038" y="6013450"/>
          <p14:tracePt t="25033" x="6967538" y="6013450"/>
          <p14:tracePt t="25043" x="7070725" y="6005513"/>
          <p14:tracePt t="25049" x="7086600" y="5980113"/>
          <p14:tracePt t="25059" x="7175500" y="5948363"/>
          <p14:tracePt t="25064" x="7207250" y="5948363"/>
          <p14:tracePt t="25073" x="7239000" y="5940425"/>
          <p14:tracePt t="25085" x="7366000" y="5900738"/>
          <p14:tracePt t="25089" x="7373938" y="5900738"/>
          <p14:tracePt t="25099" x="7493000" y="5861050"/>
          <p14:tracePt t="25105" x="7518400" y="5861050"/>
          <p14:tracePt t="25116" x="7589838" y="5837238"/>
          <p14:tracePt t="25125" x="7724775" y="5805488"/>
          <p14:tracePt t="25129" x="7772400" y="5805488"/>
          <p14:tracePt t="25139" x="7940675" y="5773738"/>
          <p14:tracePt t="25145" x="7956550" y="5773738"/>
          <p14:tracePt t="25155" x="8051800" y="5749925"/>
          <p14:tracePt t="25166" x="8186738" y="5749925"/>
          <p14:tracePt t="25169" x="8202613" y="5749925"/>
          <p14:tracePt t="25179" x="8315325" y="5749925"/>
          <p14:tracePt t="25185" x="8339138" y="5749925"/>
          <p14:tracePt t="25195" x="8394700" y="5749925"/>
          <p14:tracePt t="25205" x="8466138" y="5749925"/>
          <p14:tracePt t="25211" x="8482013" y="5749925"/>
          <p14:tracePt t="25221" x="8505825" y="5749925"/>
          <p14:tracePt t="25241" x="8513763" y="5749925"/>
          <p14:tracePt t="25255" x="8521700" y="5749925"/>
          <p14:tracePt t="25271" x="8537575" y="5749925"/>
          <p14:tracePt t="25275" x="8545513" y="5741988"/>
          <p14:tracePt t="25285" x="8561388" y="5702300"/>
          <p14:tracePt t="25295" x="8561388" y="5694363"/>
          <p14:tracePt t="25301" x="8561388" y="5670550"/>
          <p14:tracePt t="25305" x="8561388" y="5662613"/>
          <p14:tracePt t="25317" x="8561388" y="5621338"/>
          <p14:tracePt t="25327" x="8561388" y="5581650"/>
          <p14:tracePt t="25331" x="8561388" y="5573713"/>
          <p14:tracePt t="25341" x="8529638" y="5502275"/>
          <p14:tracePt t="25347" x="8513763" y="5478463"/>
          <p14:tracePt t="25357" x="8442325" y="5422900"/>
          <p14:tracePt t="25367" x="8235950" y="5286375"/>
          <p14:tracePt t="25371" x="8194675" y="5270500"/>
          <p14:tracePt t="25381" x="7988300" y="5183188"/>
          <p14:tracePt t="25387" x="7908925" y="5151438"/>
          <p14:tracePt t="25397" x="7772400" y="5095875"/>
          <p14:tracePt t="25407" x="7453313" y="5048250"/>
          <p14:tracePt t="25411" x="7373938" y="5040313"/>
          <p14:tracePt t="25423" x="7094538" y="5008563"/>
          <p14:tracePt t="25427" x="7046913" y="5000625"/>
          <p14:tracePt t="25437" x="6919913" y="5000625"/>
          <p14:tracePt t="25447" x="6735763" y="5000625"/>
          <p14:tracePt t="25453" x="6719888" y="5000625"/>
          <p14:tracePt t="25464" x="6640513" y="5000625"/>
          <p14:tracePt t="25467" x="6616700" y="5000625"/>
          <p14:tracePt t="25477" x="6569075" y="5024438"/>
          <p14:tracePt t="25487" x="6521450" y="5103813"/>
          <p14:tracePt t="25493" x="6521450" y="5111750"/>
          <p14:tracePt t="25503" x="6521450" y="5199063"/>
          <p14:tracePt t="25507" x="6521450" y="5222875"/>
          <p14:tracePt t="25517" x="6521450" y="5262563"/>
          <p14:tracePt t="25527" x="6521450" y="5343525"/>
          <p14:tracePt t="25533" x="6521450" y="5367338"/>
          <p14:tracePt t="25543" x="6553200" y="5422900"/>
          <p14:tracePt t="25549" x="6561138" y="5438775"/>
          <p14:tracePt t="25559" x="6600825" y="5462588"/>
          <p14:tracePt t="25569" x="6640513" y="5486400"/>
          <p14:tracePt t="25573" x="6656388" y="5502275"/>
          <p14:tracePt t="25583" x="6704013" y="5526088"/>
          <p14:tracePt t="25589" x="6727825" y="5526088"/>
          <p14:tracePt t="25599" x="6784975" y="5549900"/>
          <p14:tracePt t="25609" x="6848475" y="5549900"/>
          <p14:tracePt t="25623" x="6880225" y="5549900"/>
          <p14:tracePt t="25649" x="6888163" y="5549900"/>
          <p14:tracePt t="25659" x="6904038" y="5549900"/>
          <p14:tracePt t="25725" x="6904038" y="5526088"/>
          <p14:tracePt t="25745" x="6904038" y="5518150"/>
          <p14:tracePt t="25749" x="6904038" y="5510213"/>
          <p14:tracePt t="25759" x="6904038" y="5494338"/>
          <p14:tracePt t="25771" x="6904038" y="5486400"/>
          <p14:tracePt t="25775" x="6904038" y="5470525"/>
          <p14:tracePt t="25785" x="6904038" y="5446713"/>
          <p14:tracePt t="25795" x="6904038" y="5438775"/>
          <p14:tracePt t="25801" x="6904038" y="5430838"/>
          <p14:tracePt t="25811" x="6904038" y="5391150"/>
          <p14:tracePt t="25825" x="6904038" y="5375275"/>
          <p14:tracePt t="25831" x="6904038" y="5367338"/>
          <p14:tracePt t="25845" x="6904038" y="5343525"/>
          <p14:tracePt t="25875" x="6904038" y="5335588"/>
          <p14:tracePt t="25887" x="6904038" y="5319713"/>
          <p14:tracePt t="25891" x="6911975" y="5310188"/>
          <p14:tracePt t="25897" x="6919913" y="5302250"/>
          <p14:tracePt t="25911" x="6919913" y="5278438"/>
          <p14:tracePt t="25921" x="6919913" y="5262563"/>
          <p14:tracePt t="25932" x="6919913" y="5238750"/>
          <p14:tracePt t="25937" x="6919913" y="5214938"/>
          <p14:tracePt t="25947" x="6919913" y="5199063"/>
          <p14:tracePt t="25967" x="6919913" y="5175250"/>
          <p14:tracePt t="25982" x="6919913" y="5167313"/>
          <p14:tracePt t="25987" x="6919913" y="5143500"/>
          <p14:tracePt t="26007" x="6919913" y="5135563"/>
          <p14:tracePt t="26017" x="6919913" y="5127625"/>
          <p14:tracePt t="26027" x="6904038" y="5111750"/>
          <p14:tracePt t="26033" x="6904038" y="5103813"/>
          <p14:tracePt t="26043" x="6896100" y="5087938"/>
          <p14:tracePt t="26053" x="6888163" y="5064125"/>
          <p14:tracePt t="26057" x="6888163" y="5056188"/>
          <p14:tracePt t="26067" x="6880225" y="5024438"/>
          <p14:tracePt t="26073" x="6864350" y="5008563"/>
          <p14:tracePt t="26083" x="6832600" y="4984750"/>
          <p14:tracePt t="26093" x="6832600" y="4951413"/>
          <p14:tracePt t="26107" x="6832600" y="4935538"/>
          <p14:tracePt t="26114" x="6832600" y="4919663"/>
          <p14:tracePt t="26123" x="6832600" y="4911725"/>
          <p14:tracePt t="26133" x="6832600" y="4887913"/>
          <p14:tracePt t="26143" x="6832600" y="4872038"/>
          <p14:tracePt t="26149" x="6832600" y="4864100"/>
          <p14:tracePt t="26153" x="6832600" y="4848225"/>
          <p14:tracePt t="26169" x="6816725" y="4816475"/>
          <p14:tracePt t="26183" x="6816725" y="4808538"/>
          <p14:tracePt t="26193" x="6816725" y="4800600"/>
          <p14:tracePt t="26214" x="6816725" y="4776788"/>
          <p14:tracePt t="26229" x="6816725" y="4768850"/>
          <p14:tracePt t="26235" x="6816725" y="4752975"/>
          <p14:tracePt t="26255" x="6816725" y="4745038"/>
          <p14:tracePt t="26265" x="6816725" y="4729163"/>
          <p14:tracePt t="26269" x="6816725" y="4721225"/>
          <p14:tracePt t="26285" x="6816725" y="4713288"/>
          <p14:tracePt t="26295" x="6816725" y="4681538"/>
          <p14:tracePt t="26305" x="6816725" y="4665663"/>
          <p14:tracePt t="26315" x="6816725" y="4649788"/>
          <p14:tracePt t="26325" x="6816725" y="4633913"/>
          <p14:tracePt t="26335" x="6816725" y="4616450"/>
          <p14:tracePt t="26339" x="6816725" y="4608513"/>
          <p14:tracePt t="26371" x="6816725" y="4584700"/>
          <p14:tracePt t="26391" x="6816725" y="4568825"/>
          <p14:tracePt t="26395" x="6824663" y="4560888"/>
          <p14:tracePt t="26411" x="6832600" y="4552950"/>
          <p14:tracePt t="26421" x="6840538" y="4545013"/>
          <p14:tracePt t="26431" x="6840538" y="4537075"/>
          <p14:tracePt t="26435" x="6840538" y="4521200"/>
          <p14:tracePt t="26445" x="6848475" y="4505325"/>
          <p14:tracePt t="26457" x="6856413" y="4489450"/>
          <p14:tracePt t="26471" x="6872288" y="4465638"/>
          <p14:tracePt t="26487" x="6872288" y="4457700"/>
          <p14:tracePt t="26497" x="6896100" y="4425950"/>
          <p14:tracePt t="26501" x="6896100" y="4418013"/>
          <p14:tracePt t="26511" x="6896100" y="4370388"/>
          <p14:tracePt t="26517" x="6904038" y="4346575"/>
          <p14:tracePt t="26527" x="6904038" y="4338638"/>
          <p14:tracePt t="26537" x="6911975" y="4298950"/>
          <p14:tracePt t="26541" x="6911975" y="4281488"/>
          <p14:tracePt t="26551" x="6927850" y="4257675"/>
          <p14:tracePt t="26567" x="6927850" y="4241800"/>
          <p14:tracePt t="26577" x="6935788" y="4217988"/>
          <p14:tracePt t="26593" x="6935788" y="4210050"/>
          <p14:tracePt t="26597" x="6935788" y="4194175"/>
          <p14:tracePt t="26607" x="6935788" y="4186238"/>
          <p14:tracePt t="26617" x="6935788" y="4170363"/>
          <p14:tracePt t="26623" x="6935788" y="4162425"/>
          <p14:tracePt t="26633" x="6951663" y="4146550"/>
          <p14:tracePt t="26643" x="6951663" y="4138613"/>
          <p14:tracePt t="26653" x="6951663" y="4122738"/>
          <p14:tracePt t="26673" x="6951663" y="4090988"/>
          <p14:tracePt t="26683" x="6951663" y="4075113"/>
          <p14:tracePt t="26693" x="6951663" y="4059238"/>
          <p14:tracePt t="26703" x="6951663" y="4043363"/>
          <p14:tracePt t="26714" x="6951663" y="4019550"/>
          <p14:tracePt t="26719" x="6959600" y="4011613"/>
          <p14:tracePt t="26729" x="6959600" y="3995738"/>
          <p14:tracePt t="26739" x="6959600" y="3963988"/>
          <p14:tracePt t="26743" x="6959600" y="3956050"/>
          <p14:tracePt t="26753" x="6967538" y="3914775"/>
          <p14:tracePt t="26759" x="6967538" y="3906838"/>
          <p14:tracePt t="26769" x="6967538" y="3890963"/>
          <p14:tracePt t="26779" x="6983413" y="3867150"/>
          <p14:tracePt t="26783" x="6983413" y="3851275"/>
          <p14:tracePt t="26793" x="6983413" y="3827463"/>
          <p14:tracePt t="26799" x="6983413" y="3811588"/>
          <p14:tracePt t="26809" x="6983413" y="3795713"/>
          <p14:tracePt t="26819" x="6983413" y="3763963"/>
          <p14:tracePt t="26829" x="6983413" y="3756025"/>
          <p14:tracePt t="26835" x="6983413" y="3740150"/>
          <p14:tracePt t="26839" x="6991350" y="3732213"/>
          <p14:tracePt t="26849" x="6991350" y="3724275"/>
          <p14:tracePt t="26859" x="6999288" y="3700463"/>
          <p14:tracePt t="26866" x="6999288" y="3692525"/>
          <p14:tracePt t="26875" x="6999288" y="3676650"/>
          <p14:tracePt t="26885" x="6999288" y="3668713"/>
          <p14:tracePt t="26889" x="7007225" y="3660775"/>
          <p14:tracePt t="26899" x="7007225" y="3652838"/>
          <p14:tracePt t="26905" x="7007225" y="3644900"/>
          <p14:tracePt t="26915" x="7007225" y="3636963"/>
          <p14:tracePt t="26921" x="7023100" y="3621088"/>
          <p14:tracePt t="26951" x="7023100" y="3613150"/>
          <p14:tracePt t="26955" x="7023100" y="3605213"/>
          <p14:tracePt t="26971" x="7023100" y="3595688"/>
          <p14:tracePt t="26982" x="7023100" y="3571875"/>
          <p14:tracePt t="26985" x="7023100" y="3563938"/>
          <p14:tracePt t="26995" x="7023100" y="3540125"/>
          <p14:tracePt t="27001" x="7023100" y="3532188"/>
          <p14:tracePt t="27011" x="7023100" y="3508375"/>
          <p14:tracePt t="27021" x="7023100" y="3500438"/>
          <p14:tracePt t="27031" x="7023100" y="3492500"/>
          <p14:tracePt t="27041" x="7023100" y="3476625"/>
          <p14:tracePt t="27051" x="7023100" y="3452813"/>
          <p14:tracePt t="27061" x="7031038" y="3436938"/>
          <p14:tracePt t="27067" x="7031038" y="3429000"/>
          <p14:tracePt t="27077" x="7031038" y="3413125"/>
          <p14:tracePt t="27097" x="7031038" y="3365500"/>
          <p14:tracePt t="27101" x="7031038" y="3349625"/>
          <p14:tracePt t="27111" x="7031038" y="3341688"/>
          <p14:tracePt t="27141" x="7031038" y="3333750"/>
          <p14:tracePt t="27173" x="7031038" y="3317875"/>
          <p14:tracePt t="27183" x="7038975" y="3309938"/>
          <p14:tracePt t="27197" x="7038975" y="3302000"/>
          <p14:tracePt t="27203" x="7046913" y="3302000"/>
          <p14:tracePt t="27213" x="7046913" y="3294063"/>
          <p14:tracePt t="27223" x="7054850" y="3286125"/>
          <p14:tracePt t="27233" x="7054850" y="3270250"/>
          <p14:tracePt t="27237" x="7054850" y="3244850"/>
          <p14:tracePt t="27253" x="7054850" y="3236913"/>
          <p14:tracePt t="27264" x="7054850" y="3221038"/>
          <p14:tracePt t="27269" x="7054850" y="3213100"/>
          <p14:tracePt t="27293" x="7054850" y="3197225"/>
          <p14:tracePt t="27303" x="7054850" y="3189288"/>
          <p14:tracePt t="27309" x="7054850" y="3181350"/>
          <p14:tracePt t="27319" x="7054850" y="3173413"/>
          <p14:tracePt t="27333" x="7054850" y="3165475"/>
          <p14:tracePt t="27343" x="7054850" y="3149600"/>
          <p14:tracePt t="27455" x="7054850" y="3157538"/>
          <p14:tracePt t="27465" x="7054850" y="3165475"/>
          <p14:tracePt t="27479" x="7054850" y="3189288"/>
          <p14:tracePt t="27485" x="7054850" y="3197225"/>
          <p14:tracePt t="27495" x="7054850" y="3213100"/>
          <p14:tracePt t="27505" x="7054850" y="3221038"/>
          <p14:tracePt t="27515" x="7054850" y="3228975"/>
          <p14:tracePt t="27521" x="7054850" y="3262313"/>
          <p14:tracePt t="27531" x="7054850" y="3270250"/>
          <p14:tracePt t="27535" x="7062788" y="3270250"/>
          <p14:tracePt t="27545" x="7062788" y="3294063"/>
          <p14:tracePt t="27551" x="7062788" y="3302000"/>
          <p14:tracePt t="27561" x="7078663" y="3341688"/>
          <p14:tracePt t="27565" x="7078663" y="3349625"/>
          <p14:tracePt t="27575" x="7078663" y="3357563"/>
          <p14:tracePt t="27585" x="7078663" y="3381375"/>
          <p14:tracePt t="27595" x="7078663" y="3389313"/>
          <p14:tracePt t="27601" x="7078663" y="3405188"/>
          <p14:tracePt t="27605" x="7086600" y="3421063"/>
          <p14:tracePt t="27617" x="7086600" y="3436938"/>
          <p14:tracePt t="27627" x="7086600" y="3476625"/>
          <p14:tracePt t="27631" x="7086600" y="3484563"/>
          <p14:tracePt t="27641" x="7086600" y="3532188"/>
          <p14:tracePt t="27647" x="7086600" y="3548063"/>
          <p14:tracePt t="27661" x="7086600" y="3556000"/>
          <p14:tracePt t="27667" x="7086600" y="3571875"/>
          <p14:tracePt t="27671" x="7086600" y="3587750"/>
          <p14:tracePt t="27681" x="7086600" y="3644900"/>
          <p14:tracePt t="27687" x="7086600" y="3668713"/>
          <p14:tracePt t="27697" x="7086600" y="3724275"/>
          <p14:tracePt t="27707" x="7086600" y="3819525"/>
          <p14:tracePt t="27711" x="7086600" y="3827463"/>
          <p14:tracePt t="27721" x="7086600" y="3906838"/>
          <p14:tracePt t="27727" x="7086600" y="3914775"/>
          <p14:tracePt t="27737" x="7086600" y="3956050"/>
          <p14:tracePt t="27748" x="7078663" y="4051300"/>
          <p14:tracePt t="27763" x="7078663" y="4122738"/>
          <p14:tracePt t="27767" x="7070725" y="4146550"/>
          <p14:tracePt t="27777" x="7070725" y="4194175"/>
          <p14:tracePt t="27787" x="7070725" y="4298950"/>
          <p14:tracePt t="27793" x="7070725" y="4330700"/>
          <p14:tracePt t="27803" x="7070725" y="4473575"/>
          <p14:tracePt t="27807" x="7070725" y="4497388"/>
          <p14:tracePt t="27817" x="7070725" y="4584700"/>
          <p14:tracePt t="27827" x="7070725" y="4792663"/>
          <p14:tracePt t="27833" x="7070725" y="4824413"/>
          <p14:tracePt t="27843" x="7070725" y="4943475"/>
          <p14:tracePt t="27849" x="7070725" y="5000625"/>
          <p14:tracePt t="27859" x="7070725" y="5087938"/>
          <p14:tracePt t="27869" x="7070725" y="5270500"/>
          <p14:tracePt t="27873" x="7070725" y="5302250"/>
          <p14:tracePt t="27883" x="7038975" y="5422900"/>
          <p14:tracePt t="27889" x="7031038" y="5446713"/>
          <p14:tracePt t="27899" x="7023100" y="5502275"/>
          <p14:tracePt t="27909" x="6983413" y="5597525"/>
          <p14:tracePt t="27914" x="6975475" y="5621338"/>
          <p14:tracePt t="27923" x="6967538" y="5694363"/>
          <p14:tracePt t="27929" x="6959600" y="5710238"/>
          <p14:tracePt t="27939" x="6943725" y="5734050"/>
          <p14:tracePt t="27949" x="6927850" y="5765800"/>
          <p14:tracePt t="27959" x="6919913" y="5773738"/>
          <p14:tracePt t="27967" x="6911975" y="5781675"/>
          <p14:tracePt t="28039" x="6904038" y="5773738"/>
          <p14:tracePt t="28045" x="6904038" y="5718175"/>
          <p14:tracePt t="28049" x="6904038" y="5694363"/>
          <p14:tracePt t="28059" x="6896100" y="5589588"/>
          <p14:tracePt t="28069" x="6896100" y="5438775"/>
          <p14:tracePt t="28075" x="6896100" y="5399088"/>
          <p14:tracePt t="28085" x="6896100" y="5127625"/>
          <p14:tracePt t="28091" x="6896100" y="5056188"/>
          <p14:tracePt t="28101" x="6896100" y="4872038"/>
          <p14:tracePt t="28111" x="6896100" y="4537075"/>
          <p14:tracePt t="28115" x="6896100" y="4465638"/>
          <p14:tracePt t="28125" x="6880225" y="4186238"/>
          <p14:tracePt t="28132" x="6880225" y="4130675"/>
          <p14:tracePt t="28141" x="6872288" y="3995738"/>
          <p14:tracePt t="28151" x="6840538" y="3740150"/>
          <p14:tracePt t="28155" x="6840538" y="3692525"/>
          <p14:tracePt t="28165" x="6824663" y="3587750"/>
          <p14:tracePt t="28171" x="6816725" y="3540125"/>
          <p14:tracePt t="28182" x="6816725" y="3460750"/>
          <p14:tracePt t="28191" x="6816725" y="3405188"/>
          <p14:tracePt t="28201" x="6816725" y="3389313"/>
          <p14:tracePt t="28207" x="6816725" y="3373438"/>
          <p14:tracePt t="28211" x="6816725" y="3365500"/>
          <p14:tracePt t="28231" x="6816725" y="3357563"/>
          <p14:tracePt t="28307" x="6816725" y="3341688"/>
          <p14:tracePt t="28555" x="6808788" y="3341688"/>
          <p14:tracePt t="28569" x="6808788" y="3349625"/>
          <p14:tracePt t="28575" x="6808788" y="3357563"/>
          <p14:tracePt t="28585" x="6808788" y="3381375"/>
          <p14:tracePt t="28595" x="6808788" y="3397250"/>
          <p14:tracePt t="28599" x="6808788" y="3405188"/>
          <p14:tracePt t="28609" x="6808788" y="3421063"/>
          <p14:tracePt t="28651" x="6808788" y="3444875"/>
          <p14:tracePt t="28675" x="6808788" y="3452813"/>
          <p14:tracePt t="28691" x="6808788" y="3460750"/>
          <p14:tracePt t="28705" x="6808788" y="3476625"/>
          <p14:tracePt t="28715" x="6808788" y="3492500"/>
          <p14:tracePt t="28721" x="6816725" y="3516313"/>
          <p14:tracePt t="28731" x="6840538" y="3540125"/>
          <p14:tracePt t="28735" x="6840538" y="3556000"/>
          <p14:tracePt t="28745" x="6864350" y="3595688"/>
          <p14:tracePt t="28755" x="6896100" y="3660775"/>
          <p14:tracePt t="28761" x="6911975" y="3684588"/>
          <p14:tracePt t="28771" x="6951663" y="3748088"/>
          <p14:tracePt t="28777" x="6975475" y="3779838"/>
          <p14:tracePt t="28787" x="7007225" y="3835400"/>
          <p14:tracePt t="28797" x="7038975" y="3930650"/>
          <p14:tracePt t="28801" x="7054850" y="3956050"/>
          <p14:tracePt t="28811" x="7086600" y="4051300"/>
          <p14:tracePt t="28817" x="7094538" y="4075113"/>
          <p14:tracePt t="28827" x="7110413" y="4106863"/>
          <p14:tracePt t="28837" x="7135813" y="4170363"/>
          <p14:tracePt t="28841" x="7143750" y="4186238"/>
          <p14:tracePt t="28851" x="7175500" y="4233863"/>
          <p14:tracePt t="28861" x="7175500" y="4241800"/>
          <p14:tracePt t="28867" x="7183438" y="4265613"/>
          <p14:tracePt t="28877" x="7191375" y="4265613"/>
          <p14:tracePt t="28883" x="7191375" y="4281488"/>
          <p14:tracePt t="28893" x="7191375" y="4291013"/>
          <p14:tracePt t="29043" x="7199313" y="4298950"/>
          <p14:tracePt t="29053" x="7215188" y="4281488"/>
          <p14:tracePt t="29059" x="7231063" y="4265613"/>
          <p14:tracePt t="29069" x="7270750" y="4202113"/>
          <p14:tracePt t="29079" x="7358063" y="4090988"/>
          <p14:tracePt t="29083" x="7373938" y="4075113"/>
          <p14:tracePt t="29093" x="7429500" y="3956050"/>
          <p14:tracePt t="29099" x="7445375" y="3906838"/>
          <p14:tracePt t="29109" x="7510463" y="3787775"/>
          <p14:tracePt t="29119" x="7581900" y="3579813"/>
          <p14:tracePt t="29125" x="7597775" y="3556000"/>
          <p14:tracePt t="29135" x="7621588" y="3460750"/>
          <p14:tracePt t="29139" x="7621588" y="3452813"/>
          <p14:tracePt t="29149" x="7629525" y="3389313"/>
          <p14:tracePt t="29159" x="7629525" y="3381375"/>
          <p14:tracePt t="29165" x="7629525" y="3373438"/>
          <p14:tracePt t="29411" x="7637463" y="3373438"/>
          <p14:tracePt t="29437" x="7637463" y="3381375"/>
          <p14:tracePt t="29457" x="7637463" y="3389313"/>
          <p14:tracePt t="29467" x="7637463" y="3405188"/>
          <p14:tracePt t="29477" x="7637463" y="3413125"/>
          <p14:tracePt t="29503" x="7637463" y="3421063"/>
          <p14:tracePt t="29513" x="7637463" y="3429000"/>
          <p14:tracePt t="29527" x="7637463" y="3444875"/>
          <p14:tracePt t="29553" x="7637463" y="3468688"/>
          <p14:tracePt t="29695" x="7637463" y="3476625"/>
          <p14:tracePt t="29709" x="7637463" y="3484563"/>
          <p14:tracePt t="29759" x="7637463" y="3492500"/>
          <p14:tracePt t="29769" x="7629525" y="3500438"/>
          <p14:tracePt t="29785" x="7629525" y="3508375"/>
          <p14:tracePt t="29815" x="7629525" y="3524250"/>
          <p14:tracePt t="29825" x="7621588" y="3524250"/>
          <p14:tracePt t="29841" x="7621588" y="3532188"/>
          <p14:tracePt t="29931" x="7621588" y="3540125"/>
          <p14:tracePt t="29981" x="7621588" y="3556000"/>
          <p14:tracePt t="30011" x="7621588" y="3579813"/>
          <p14:tracePt t="30021" x="7621588" y="3587750"/>
          <p14:tracePt t="30033" x="7621588" y="3595688"/>
          <p14:tracePt t="30043" x="7629525" y="3595688"/>
          <p14:tracePt t="30048" x="7637463" y="3595688"/>
          <p14:tracePt t="30053" x="7645400" y="3595688"/>
          <p14:tracePt t="30063" x="7693025" y="3595688"/>
          <p14:tracePt t="30067" x="7708900" y="3595688"/>
          <p14:tracePt t="30077" x="7716838" y="3595688"/>
          <p14:tracePt t="30087" x="7756525" y="3595688"/>
          <p14:tracePt t="30103" x="7812088" y="3563938"/>
          <p14:tracePt t="30113" x="7835900" y="3556000"/>
          <p14:tracePt t="30117" x="7843838" y="3556000"/>
          <p14:tracePt t="30127" x="7885113" y="3540125"/>
          <p14:tracePt t="30133" x="7893050" y="3540125"/>
          <p14:tracePt t="30143" x="7916863" y="3516313"/>
          <p14:tracePt t="30159" x="7924800" y="3508375"/>
          <p14:tracePt t="30169" x="7940675" y="3500438"/>
          <p14:tracePt t="30199" x="7948613" y="3500438"/>
          <p14:tracePt t="30213" x="7956550" y="3492500"/>
          <p14:tracePt t="30223" x="7972425" y="3492500"/>
          <p14:tracePt t="30230" x="7988300" y="3484563"/>
          <p14:tracePt t="30239" x="8004175" y="3484563"/>
          <p14:tracePt t="30249" x="8027988" y="3484563"/>
          <p14:tracePt t="30253" x="8035925" y="3484563"/>
          <p14:tracePt t="30265" x="8059738" y="3476625"/>
          <p14:tracePt t="30269" x="8067675" y="3476625"/>
          <p14:tracePt t="30280" x="8091488" y="3476625"/>
          <p14:tracePt t="30289" x="8115300" y="3468688"/>
          <p14:tracePt t="30295" x="8131175" y="3452813"/>
          <p14:tracePt t="30305" x="8162925" y="3452813"/>
          <p14:tracePt t="30309" x="8194675" y="3452813"/>
          <p14:tracePt t="30319" x="8251825" y="3452813"/>
          <p14:tracePt t="30330" x="8386763" y="3452813"/>
          <p14:tracePt t="30335" x="8402638" y="3452813"/>
          <p14:tracePt t="30345" x="8458200" y="3452813"/>
          <p14:tracePt t="30355" x="8482013" y="3452813"/>
          <p14:tracePt t="30359" x="8489950" y="3452813"/>
          <p14:tracePt t="30371" x="8537575" y="3436938"/>
          <p14:tracePt t="30382" x="8545513" y="3436938"/>
          <p14:tracePt t="30530" x="8553450" y="3436938"/>
          <p14:tracePt t="30546" x="8553450" y="3429000"/>
          <p14:tracePt t="30550" x="8553450" y="3421063"/>
          <p14:tracePt t="30560" x="8553450" y="3413125"/>
          <p14:tracePt t="30570" x="8553450" y="3373438"/>
          <p14:tracePt t="30576" x="8553450" y="3349625"/>
          <p14:tracePt t="30587" x="8529638" y="3325813"/>
          <p14:tracePt t="30591" x="8521700" y="3309938"/>
          <p14:tracePt t="30603" x="8505825" y="3294063"/>
          <p14:tracePt t="30613" x="8434388" y="3252788"/>
          <p14:tracePt t="30617" x="8426450" y="3244850"/>
          <p14:tracePt t="30627" x="8323263" y="3197225"/>
          <p14:tracePt t="30633" x="8299450" y="3197225"/>
          <p14:tracePt t="30643" x="8226425" y="3189288"/>
          <p14:tracePt t="30653" x="8067675" y="3173413"/>
          <p14:tracePt t="30657" x="8020050" y="3173413"/>
          <p14:tracePt t="30667" x="7827963" y="3133725"/>
          <p14:tracePt t="30673" x="7764463" y="3125788"/>
          <p14:tracePt t="30683" x="7597775" y="3109913"/>
          <p14:tracePt t="30693" x="7302500" y="3078163"/>
          <p14:tracePt t="30697" x="7231063" y="3078163"/>
          <p14:tracePt t="30707" x="6904038" y="3030538"/>
          <p14:tracePt t="30713" x="6840538" y="3022600"/>
          <p14:tracePt t="30723" x="6696075" y="3006725"/>
          <p14:tracePt t="30733" x="6465888" y="3006725"/>
          <p14:tracePt t="30739" x="6426200" y="3006725"/>
          <p14:tracePt t="30749" x="6218238" y="3006725"/>
          <p14:tracePt t="30753" x="6186488" y="3006725"/>
          <p14:tracePt t="30763" x="6154738" y="3006725"/>
          <p14:tracePt t="30773" x="6026150" y="3046413"/>
          <p14:tracePt t="30780" x="6018213" y="3046413"/>
          <p14:tracePt t="30789" x="5938838" y="3109913"/>
          <p14:tracePt t="30793" x="5938838" y="3117850"/>
          <p14:tracePt t="30803" x="5883275" y="3133725"/>
          <p14:tracePt t="30813" x="5819775" y="3165475"/>
          <p14:tracePt t="30819" x="5803900" y="3181350"/>
          <p14:tracePt t="30830" x="5748338" y="3197225"/>
          <p14:tracePt t="30835" x="5740400" y="3205163"/>
          <p14:tracePt t="30845" x="5676900" y="3205163"/>
          <p14:tracePt t="30855" x="5572125" y="3252788"/>
          <p14:tracePt t="30859" x="5532438" y="3278188"/>
          <p14:tracePt t="30869" x="5397500" y="3325813"/>
          <p14:tracePt t="30875" x="5373688" y="3333750"/>
          <p14:tracePt t="30885" x="5276850" y="3373438"/>
          <p14:tracePt t="30895" x="5070475" y="3460750"/>
          <p14:tracePt t="30899" x="5030788" y="3492500"/>
          <p14:tracePt t="30909" x="4862513" y="3636963"/>
          <p14:tracePt t="30916" x="4814888" y="3676650"/>
          <p14:tracePt t="30925" x="4735513" y="3771900"/>
          <p14:tracePt t="30935" x="4640263" y="3938588"/>
          <p14:tracePt t="30939" x="4616450" y="3987800"/>
          <p14:tracePt t="30951" x="4600575" y="4194175"/>
          <p14:tracePt t="30955" x="4600575" y="4233863"/>
          <p14:tracePt t="30965" x="4600575" y="4338638"/>
          <p14:tracePt t="30975" x="4600575" y="4537075"/>
          <p14:tracePt t="30982" x="4600575" y="4568825"/>
          <p14:tracePt t="30997" x="4735513" y="4832350"/>
          <p14:tracePt t="31005" x="4799013" y="4927600"/>
          <p14:tracePt t="31015" x="4967288" y="5143500"/>
          <p14:tracePt t="31021" x="4983163" y="5167313"/>
          <p14:tracePt t="31032" x="5181600" y="5367338"/>
          <p14:tracePt t="31035" x="5237163" y="5422900"/>
          <p14:tracePt t="31045" x="5389563" y="5541963"/>
          <p14:tracePt t="31055" x="5700713" y="5781675"/>
          <p14:tracePt t="31061" x="5748338" y="5797550"/>
          <p14:tracePt t="31071" x="5994400" y="5924550"/>
          <p14:tracePt t="31077" x="6067425" y="5940425"/>
          <p14:tracePt t="31087" x="6218238" y="5995988"/>
          <p14:tracePt t="31097" x="6489700" y="6061075"/>
          <p14:tracePt t="31101" x="6545263" y="6061075"/>
          <p14:tracePt t="31111" x="6792913" y="6061075"/>
          <p14:tracePt t="31117" x="6872288" y="6061075"/>
          <p14:tracePt t="31127" x="7007225" y="6061075"/>
          <p14:tracePt t="31137" x="7286625" y="5995988"/>
          <p14:tracePt t="31141" x="7350125" y="5988050"/>
          <p14:tracePt t="31151" x="7645400" y="5837238"/>
          <p14:tracePt t="31157" x="7700963" y="5805488"/>
          <p14:tracePt t="31167" x="7820025" y="5718175"/>
          <p14:tracePt t="31177" x="7996238" y="5573713"/>
          <p14:tracePt t="31183" x="8035925" y="5534025"/>
          <p14:tracePt t="31193" x="8131175" y="5367338"/>
          <p14:tracePt t="31197" x="8147050" y="5319713"/>
          <p14:tracePt t="31207" x="8154988" y="5199063"/>
          <p14:tracePt t="31217" x="8154988" y="4976813"/>
          <p14:tracePt t="31223" x="8154988" y="4927600"/>
          <p14:tracePt t="31233" x="8154988" y="4745038"/>
          <p14:tracePt t="31237" x="8154988" y="4713288"/>
          <p14:tracePt t="31247" x="8107363" y="4600575"/>
          <p14:tracePt t="31257" x="7956550" y="4410075"/>
          <p14:tracePt t="31263" x="7900988" y="4370388"/>
          <p14:tracePt t="31273" x="7605713" y="4162425"/>
          <p14:tracePt t="31277" x="7534275" y="4122738"/>
          <p14:tracePt t="31287" x="7302500" y="3979863"/>
          <p14:tracePt t="31299" x="6840538" y="3787775"/>
          <p14:tracePt t="31303" x="6727825" y="3756025"/>
          <p14:tracePt t="31313" x="6337300" y="3668713"/>
          <p14:tracePt t="31319" x="6234113" y="3660775"/>
          <p14:tracePt t="31330" x="6026150" y="3644900"/>
          <p14:tracePt t="31339" x="5572125" y="3644900"/>
          <p14:tracePt t="31343" x="5508625" y="3644900"/>
          <p14:tracePt t="31353" x="5260975" y="3644900"/>
          <p14:tracePt t="31359" x="5229225" y="3644900"/>
          <p14:tracePt t="31369" x="5149850" y="3644900"/>
          <p14:tracePt t="31380" x="5070475" y="3668713"/>
          <p14:tracePt t="31383" x="5054600" y="3676650"/>
          <p14:tracePt t="31393" x="4991100" y="3716338"/>
          <p14:tracePt t="31399" x="4991100" y="3724275"/>
          <p14:tracePt t="31409" x="4967288" y="3756025"/>
          <p14:tracePt t="31419" x="4943475" y="3795713"/>
          <p14:tracePt t="31425" x="4933950" y="3827463"/>
          <p14:tracePt t="31435" x="4910138" y="3890963"/>
          <p14:tracePt t="31439" x="4910138" y="3914775"/>
          <p14:tracePt t="31449" x="4910138" y="3963988"/>
          <p14:tracePt t="31459" x="4902200" y="4083050"/>
          <p14:tracePt t="31465" x="4894263" y="4114800"/>
          <p14:tracePt t="31475" x="4878388" y="4210050"/>
          <p14:tracePt t="31480" x="4878388" y="4225925"/>
          <p14:tracePt t="31489" x="4878388" y="4265613"/>
          <p14:tracePt t="31499" x="4870450" y="4330700"/>
          <p14:tracePt t="31505" x="4870450" y="4346575"/>
          <p14:tracePt t="31515" x="4870450" y="4418013"/>
          <p14:tracePt t="31519" x="4870450" y="4433888"/>
          <p14:tracePt t="31531" x="4870450" y="4465638"/>
          <p14:tracePt t="31541" x="4870450" y="4552950"/>
          <p14:tracePt t="31545" x="4870450" y="4576763"/>
          <p14:tracePt t="31555" x="4870450" y="4649788"/>
          <p14:tracePt t="31561" x="4894263" y="4673600"/>
          <p14:tracePt t="31571" x="4918075" y="4721225"/>
          <p14:tracePt t="31582" x="4967288" y="4776788"/>
          <p14:tracePt t="31587" x="4983163" y="4816475"/>
          <p14:tracePt t="31759" x="4991100" y="4816475"/>
          <p14:tracePt t="31773" x="4999038" y="4816475"/>
          <p14:tracePt t="31789" x="4999038" y="4808538"/>
          <p14:tracePt t="31799" x="4999038" y="4792663"/>
          <p14:tracePt t="31809" x="4999038" y="4784725"/>
          <p14:tracePt t="31813" x="4999038" y="4776788"/>
          <p14:tracePt t="31830" x="4999038" y="4768850"/>
          <p14:tracePt t="31839" x="4999038" y="4745038"/>
          <p14:tracePt t="31859" x="4999038" y="4737100"/>
          <p14:tracePt t="31969" x="4999038" y="4729163"/>
          <p14:tracePt t="31976" x="5006975" y="4721225"/>
          <p14:tracePt t="31995" x="5014913" y="4713288"/>
          <p14:tracePt t="32005" x="5022850" y="4705350"/>
          <p14:tracePt t="32015" x="5038725" y="4697413"/>
          <p14:tracePt t="32031" x="5054600" y="4681538"/>
          <p14:tracePt t="32041" x="5094288" y="4657725"/>
          <p14:tracePt t="32051" x="5141913" y="4649788"/>
          <p14:tracePt t="32055" x="5173663" y="4641850"/>
          <p14:tracePt t="32061" x="5189538" y="4633913"/>
          <p14:tracePt t="32071" x="5237163" y="4600575"/>
          <p14:tracePt t="32082" x="5357813" y="4568825"/>
          <p14:tracePt t="32085" x="5397500" y="4560888"/>
          <p14:tracePt t="32095" x="5540375" y="4465638"/>
          <p14:tracePt t="32101" x="5603875" y="4425950"/>
          <p14:tracePt t="32111" x="5756275" y="4314825"/>
          <p14:tracePt t="32121" x="6026150" y="4130675"/>
          <p14:tracePt t="32127" x="6099175" y="4083050"/>
          <p14:tracePt t="32137" x="6569075" y="3827463"/>
          <p14:tracePt t="32141" x="6696075" y="3756025"/>
          <p14:tracePt t="32151" x="6975475" y="3571875"/>
          <p14:tracePt t="32161" x="7550150" y="3157538"/>
          <p14:tracePt t="32167" x="7645400" y="3086100"/>
          <p14:tracePt t="32177" x="8147050" y="2735263"/>
          <p14:tracePt t="32183" x="8235950" y="2663825"/>
          <p14:tracePt t="32193" x="8626475" y="2392363"/>
          <p14:tracePt t="32197" x="8689975" y="2352675"/>
          <p14:tracePt t="32207" x="8809038" y="2241550"/>
          <p14:tracePt t="32219" x="8959850" y="2081213"/>
          <p14:tracePt t="32223" x="8993188" y="2041525"/>
          <p14:tracePt t="32233" x="9080500" y="1914525"/>
          <p14:tracePt t="32239" x="9080500" y="1898650"/>
          <p14:tracePt t="32249" x="9088438" y="1841500"/>
          <p14:tracePt t="32259" x="9112250" y="1754188"/>
          <p14:tracePt t="32263" x="9112250" y="1730375"/>
          <p14:tracePt t="32273" x="9112250" y="1643063"/>
          <p14:tracePt t="32282" x="9112250" y="1635125"/>
          <p14:tracePt t="32291" x="9120188" y="1571625"/>
          <p14:tracePt t="32295" x="9120188" y="1563688"/>
          <p14:tracePt t="32305" x="9120188" y="1466850"/>
          <p14:tracePt t="32311" x="9136063" y="1450975"/>
          <p14:tracePt t="32321" x="9136063" y="1403350"/>
          <p14:tracePt t="32331" x="9136063" y="1371600"/>
          <p14:tracePt t="32337" x="9136063" y="1363663"/>
          <p14:tracePt t="32347" x="9136063" y="1316038"/>
          <p14:tracePt t="32351" x="9136063" y="1308100"/>
          <p14:tracePt t="32361" x="9136063" y="1284288"/>
          <p14:tracePt t="32371" x="9136063" y="1252538"/>
          <p14:tracePt t="32377" x="9136063" y="1244600"/>
          <p14:tracePt t="32387" x="9136063" y="1212850"/>
          <p14:tracePt t="32391" x="9136063" y="1187450"/>
          <p14:tracePt t="32401" x="9136063" y="1163638"/>
          <p14:tracePt t="32411" x="9120188" y="1108075"/>
          <p14:tracePt t="32421" x="9112250" y="1084263"/>
          <p14:tracePt t="32427" x="9080500" y="1036638"/>
          <p14:tracePt t="32432" x="9040813" y="989013"/>
          <p14:tracePt t="32441" x="8951913" y="893763"/>
          <p14:tracePt t="32453" x="8896350" y="828675"/>
          <p14:tracePt t="32457" x="8880475" y="804863"/>
          <p14:tracePt t="32467" x="8848725" y="765175"/>
          <p14:tracePt t="32477" x="8848725" y="757238"/>
          <p14:tracePt t="32483" x="8832850" y="741363"/>
          <p14:tracePt t="32493" x="8816975" y="733425"/>
          <p14:tracePt t="32497" x="8793163" y="725488"/>
          <p14:tracePt t="32507" x="8785225" y="725488"/>
          <p14:tracePt t="32517" x="8777288" y="725488"/>
          <p14:tracePt t="32543" x="8769350" y="717550"/>
          <p14:tracePt t="32548" x="8761413" y="717550"/>
          <p14:tracePt t="32559" x="8753475" y="717550"/>
          <p14:tracePt t="32563" x="8737600" y="701675"/>
          <p14:tracePt t="32573" x="8721725" y="701675"/>
          <p14:tracePt t="32580" x="8705850" y="693738"/>
          <p14:tracePt t="32589" x="8697913" y="693738"/>
          <p14:tracePt t="32593" x="8689975" y="693738"/>
          <p14:tracePt t="32603" x="8682038" y="693738"/>
          <p14:tracePt t="32613" x="8658225" y="693738"/>
          <p14:tracePt t="32619" x="8650288" y="693738"/>
          <p14:tracePt t="32630" x="8634413" y="693738"/>
          <p14:tracePt t="32633" x="8626475" y="693738"/>
          <p14:tracePt t="32643" x="8618538" y="693738"/>
          <p14:tracePt t="32653" x="8610600" y="693738"/>
          <p14:tracePt t="32709" x="8626475" y="693738"/>
          <p14:tracePt t="32715" x="8658225" y="693738"/>
          <p14:tracePt t="32725" x="8737600" y="693738"/>
          <p14:tracePt t="32735" x="8864600" y="693738"/>
          <p14:tracePt t="32739" x="8904288" y="693738"/>
          <p14:tracePt t="32749" x="9009063" y="693738"/>
          <p14:tracePt t="32755" x="9040813" y="693738"/>
          <p14:tracePt t="32765" x="9088438" y="693738"/>
          <p14:tracePt t="32775" x="9120188" y="693738"/>
          <p14:tracePt t="32779" x="9128125" y="693738"/>
          <p14:tracePt t="32821" x="9120188" y="701675"/>
          <p14:tracePt t="32831" x="8993188" y="709613"/>
          <p14:tracePt t="32835" x="8943975" y="709613"/>
          <p14:tracePt t="32845" x="8864600" y="733425"/>
          <p14:tracePt t="32855" x="8745538" y="749300"/>
          <p14:tracePt t="32861" x="8729663" y="749300"/>
          <p14:tracePt t="32871" x="8713788" y="757238"/>
          <p14:tracePt t="32875" x="8705850" y="773113"/>
          <p14:tracePt t="32927" x="8721725" y="773113"/>
          <p14:tracePt t="32937" x="8824913" y="773113"/>
          <p14:tracePt t="32941" x="8856663" y="773113"/>
          <p14:tracePt t="32951" x="8977313" y="773113"/>
          <p14:tracePt t="32957" x="9009063" y="773113"/>
          <p14:tracePt t="32967" x="9080500" y="773113"/>
          <p14:tracePt t="32977" x="9128125" y="773113"/>
          <p14:tracePt t="33001" x="9128125" y="781050"/>
          <p14:tracePt t="33007" x="9128125" y="796925"/>
          <p14:tracePt t="33017" x="9128125" y="820738"/>
          <p14:tracePt t="33023" x="9128125" y="828675"/>
          <p14:tracePt t="33033" x="9088438" y="852488"/>
          <p14:tracePt t="33037" x="9072563" y="862013"/>
          <p14:tracePt t="33048" x="9040813" y="869950"/>
          <p14:tracePt t="33057" x="9024938" y="877888"/>
          <p14:tracePt t="33063" x="9017000" y="877888"/>
          <p14:tracePt t="33209" x="9017000" y="885825"/>
          <p14:tracePt t="33239" x="9017000" y="917575"/>
          <p14:tracePt t="33255" x="9017000" y="925513"/>
          <p14:tracePt t="33261" x="9017000" y="941388"/>
          <p14:tracePt t="33265" x="9017000" y="949325"/>
          <p14:tracePt t="33275" x="9017000" y="1020763"/>
          <p14:tracePt t="33281" x="9017000" y="1036638"/>
          <p14:tracePt t="33291" x="9017000" y="1139825"/>
          <p14:tracePt t="33295" x="9017000" y="1171575"/>
          <p14:tracePt t="33305" x="9017000" y="1252538"/>
          <p14:tracePt t="33315" x="9017000" y="1458913"/>
          <p14:tracePt t="33321" x="9017000" y="1514475"/>
          <p14:tracePt t="33331" x="9017000" y="1722438"/>
          <p14:tracePt t="33335" x="9017000" y="1762125"/>
          <p14:tracePt t="33345" x="9017000" y="1857375"/>
          <p14:tracePt t="33355" x="9017000" y="2033588"/>
          <p14:tracePt t="33361" x="9017000" y="2081213"/>
          <p14:tracePt t="33371" x="8969375" y="2273300"/>
          <p14:tracePt t="33377" x="8969375" y="2305050"/>
          <p14:tracePt t="33387" x="8951913" y="2400300"/>
          <p14:tracePt t="33398" x="8912225" y="2576513"/>
          <p14:tracePt t="33401" x="8912225" y="2624138"/>
          <p14:tracePt t="33411" x="8864600" y="2743200"/>
          <p14:tracePt t="33417" x="8848725" y="2767013"/>
          <p14:tracePt t="33427" x="8801100" y="2838450"/>
          <p14:tracePt t="33437" x="8745538" y="2919413"/>
          <p14:tracePt t="33442" x="8737600" y="2951163"/>
          <p14:tracePt t="33451" x="8682038" y="3030538"/>
          <p14:tracePt t="33457" x="8666163" y="3046413"/>
          <p14:tracePt t="33467" x="8618538" y="3109913"/>
          <p14:tracePt t="33477" x="8569325" y="3189288"/>
          <p14:tracePt t="33483" x="8553450" y="3213100"/>
          <p14:tracePt t="33493" x="8521700" y="3286125"/>
          <p14:tracePt t="33498" x="8505825" y="3309938"/>
          <p14:tracePt t="33507" x="8458200" y="3357563"/>
          <p14:tracePt t="33517" x="8410575" y="3452813"/>
          <p14:tracePt t="33523" x="8402638" y="3468688"/>
          <p14:tracePt t="33533" x="8355013" y="3556000"/>
          <p14:tracePt t="33537" x="8347075" y="3571875"/>
          <p14:tracePt t="33547" x="8323263" y="3605213"/>
          <p14:tracePt t="33557" x="8283575" y="3660775"/>
          <p14:tracePt t="33563" x="8283575" y="3684588"/>
          <p14:tracePt t="33573" x="8251825" y="3756025"/>
          <p14:tracePt t="33583" x="8251825" y="3771900"/>
          <p14:tracePt t="33587" x="8243888" y="3771900"/>
          <p14:tracePt t="33599" x="8235950" y="3803650"/>
          <p14:tracePt t="33603" x="8235950" y="3811588"/>
          <p14:tracePt t="33613" x="8226425" y="3819525"/>
          <p14:tracePt t="33619" x="8218488" y="3835400"/>
          <p14:tracePt t="33629" x="8210550" y="3875088"/>
          <p14:tracePt t="33639" x="8186738" y="3898900"/>
          <p14:tracePt t="33649" x="8178800" y="3898900"/>
          <p14:tracePt t="33653" x="8154988" y="3906838"/>
          <p14:tracePt t="33659" x="8147050" y="3914775"/>
          <p14:tracePt t="33669" x="8131175" y="3930650"/>
          <p14:tracePt t="33679" x="8099425" y="3956050"/>
          <p14:tracePt t="33683" x="8091488" y="3956050"/>
          <p14:tracePt t="33693" x="8067675" y="3963988"/>
          <p14:tracePt t="33709" x="8059738" y="3971925"/>
          <p14:tracePt t="33719" x="8020050" y="3979863"/>
          <p14:tracePt t="33725" x="8012113" y="3995738"/>
          <p14:tracePt t="33735" x="7996238" y="3995738"/>
          <p14:tracePt t="33746" x="7972425" y="3995738"/>
          <p14:tracePt t="33749" x="7964488" y="4003675"/>
          <p14:tracePt t="33759" x="7940675" y="4003675"/>
          <p14:tracePt t="33765" x="7924800" y="4003675"/>
          <p14:tracePt t="33775" x="7869238" y="4011613"/>
          <p14:tracePt t="33779" x="7843838" y="4011613"/>
          <p14:tracePt t="33789" x="7820025" y="4011613"/>
          <p14:tracePt t="33799" x="7772400" y="4011613"/>
          <p14:tracePt t="33805" x="7764463" y="4011613"/>
          <p14:tracePt t="33815" x="7708900" y="4011613"/>
          <p14:tracePt t="33819" x="7700963" y="4011613"/>
          <p14:tracePt t="33831" x="7661275" y="4011613"/>
          <p14:tracePt t="33841" x="7597775" y="4011613"/>
          <p14:tracePt t="33846" x="7589838" y="4011613"/>
          <p14:tracePt t="33855" x="7518400" y="3987800"/>
          <p14:tracePt t="33861" x="7502525" y="3987800"/>
          <p14:tracePt t="33871" x="7461250" y="3963988"/>
          <p14:tracePt t="33881" x="7381875" y="3930650"/>
          <p14:tracePt t="33885" x="7366000" y="3898900"/>
          <p14:tracePt t="33896" x="7310438" y="3883025"/>
          <p14:tracePt t="33901" x="7270750" y="3875088"/>
          <p14:tracePt t="33911" x="7223125" y="3867150"/>
          <p14:tracePt t="33921" x="7102475" y="3811588"/>
          <p14:tracePt t="33925" x="7046913" y="3787775"/>
          <p14:tracePt t="33935" x="6927850" y="3763963"/>
          <p14:tracePt t="33941" x="6896100" y="3748088"/>
          <p14:tracePt t="33951" x="6840538" y="3708400"/>
          <p14:tracePt t="33961" x="6719888" y="3644900"/>
          <p14:tracePt t="33967" x="6664325" y="3613150"/>
          <p14:tracePt t="33977" x="6561138" y="3579813"/>
          <p14:tracePt t="33983" x="6545263" y="3571875"/>
          <p14:tracePt t="33991" x="6481763" y="3563938"/>
          <p14:tracePt t="34001" x="6410325" y="3548063"/>
          <p14:tracePt t="34007" x="6402388" y="3548063"/>
          <p14:tracePt t="34017" x="6345238" y="3500438"/>
          <p14:tracePt t="34021" x="6321425" y="3492500"/>
          <p14:tracePt t="34032" x="6297613" y="3484563"/>
          <p14:tracePt t="34041" x="6265863" y="3476625"/>
          <p14:tracePt t="34047" x="6249988" y="3468688"/>
          <p14:tracePt t="34057" x="6226175" y="3452813"/>
          <p14:tracePt t="34063" x="6210300" y="3444875"/>
          <p14:tracePt t="34073" x="6202363" y="3444875"/>
          <p14:tracePt t="34083" x="6194425" y="3444875"/>
          <p14:tracePt t="34087" x="6194425" y="3436938"/>
          <p14:tracePt t="34098" x="6178550" y="3429000"/>
          <p14:tracePt t="34103" x="6154738" y="3421063"/>
          <p14:tracePt t="34113" x="6130925" y="3413125"/>
          <p14:tracePt t="34123" x="6091238" y="3397250"/>
          <p14:tracePt t="34133" x="6075363" y="3397250"/>
          <p14:tracePt t="34137" x="6059488" y="3381375"/>
          <p14:tracePt t="34143" x="6059488" y="3373438"/>
          <p14:tracePt t="34157" x="6043613" y="3365500"/>
          <p14:tracePt t="34315" x="6026150" y="3365500"/>
          <p14:tracePt t="34339" x="6018213" y="3365500"/>
          <p14:tracePt t="34359" x="6010275" y="3365500"/>
          <p14:tracePt t="34369" x="6002338" y="3365500"/>
          <p14:tracePt t="34405" x="5994400" y="3373438"/>
          <p14:tracePt t="34441" x="5986463" y="3389313"/>
          <p14:tracePt t="34481" x="5970588" y="3405188"/>
          <p14:tracePt t="34495" x="5954713" y="3413125"/>
          <p14:tracePt t="34501" x="5946775" y="3421063"/>
          <p14:tracePt t="34577" x="5938838" y="3421063"/>
          <p14:tracePt t="34581" x="5922963" y="3421063"/>
          <p14:tracePt t="34617" x="5915025" y="3436938"/>
          <p14:tracePt t="34747" x="5915025" y="3444875"/>
          <p14:tracePt t="34753" x="5915025" y="3452813"/>
          <p14:tracePt t="34763" x="5930900" y="3468688"/>
          <p14:tracePt t="34769" x="5954713" y="3476625"/>
          <p14:tracePt t="34773" x="5970588" y="3476625"/>
          <p14:tracePt t="34783" x="6034088" y="3492500"/>
          <p14:tracePt t="34789" x="6059488" y="3492500"/>
          <p14:tracePt t="34799" x="6154738" y="3516313"/>
          <p14:tracePt t="34809" x="6345238" y="3540125"/>
          <p14:tracePt t="34813" x="6376988" y="3548063"/>
          <p14:tracePt t="34823" x="6545263" y="3548063"/>
          <p14:tracePt t="34829" x="6600825" y="3548063"/>
          <p14:tracePt t="34839" x="6680200" y="3563938"/>
          <p14:tracePt t="34849" x="6784975" y="3563938"/>
          <p14:tracePt t="34853" x="6832600" y="3563938"/>
          <p14:tracePt t="34865" x="6991350" y="3563938"/>
          <p14:tracePt t="34869" x="7038975" y="3563938"/>
          <p14:tracePt t="34880" x="7143750" y="3563938"/>
          <p14:tracePt t="34889" x="7342188" y="3563938"/>
          <p14:tracePt t="34896" x="7389813" y="3563938"/>
          <p14:tracePt t="34905" x="7550150" y="3563938"/>
          <p14:tracePt t="34909" x="7581900" y="3563938"/>
          <p14:tracePt t="34919" x="7669213" y="3563938"/>
          <p14:tracePt t="34929" x="7772400" y="3563938"/>
          <p14:tracePt t="34935" x="7780338" y="3563938"/>
          <p14:tracePt t="34946" x="7869238" y="3563938"/>
          <p14:tracePt t="34975" x="7885113" y="3579813"/>
          <p14:tracePt t="34995" x="7885113" y="3605213"/>
          <p14:tracePt t="35005" x="7893050" y="3613150"/>
          <p14:tracePt t="35011" x="7893050" y="3621088"/>
          <p14:tracePt t="35015" x="7893050" y="3629025"/>
          <p14:tracePt t="35025" x="7893050" y="3644900"/>
          <p14:tracePt t="35035" x="7893050" y="3668713"/>
          <p14:tracePt t="35051" x="7869238" y="3708400"/>
          <p14:tracePt t="35061" x="7859713" y="3708400"/>
          <p14:tracePt t="35065" x="7812088" y="3716338"/>
          <p14:tracePt t="35071" x="7788275" y="3716338"/>
          <p14:tracePt t="35081" x="7716838" y="3724275"/>
          <p14:tracePt t="35091" x="7542213" y="3724275"/>
          <p14:tracePt t="35098" x="7518400" y="3724275"/>
          <p14:tracePt t="35107" x="7373938" y="3724275"/>
          <p14:tracePt t="35111" x="7326313" y="3724275"/>
          <p14:tracePt t="35121" x="7223125" y="3724275"/>
          <p14:tracePt t="35131" x="6999288" y="3724275"/>
          <p14:tracePt t="35137" x="6967538" y="3724275"/>
          <p14:tracePt t="35147" x="6792913" y="3724275"/>
          <p14:tracePt t="35151" x="6743700" y="3724275"/>
          <p14:tracePt t="35161" x="6656388" y="3724275"/>
          <p14:tracePt t="35171" x="6537325" y="3724275"/>
          <p14:tracePt t="35177" x="6513513" y="3724275"/>
          <p14:tracePt t="35187" x="6473825" y="3724275"/>
          <p14:tracePt t="35191" x="6473825" y="3740150"/>
          <p14:tracePt t="35201" x="6465888" y="3740150"/>
          <p14:tracePt t="35213" x="6457950" y="3740150"/>
          <p14:tracePt t="35227" x="6450013" y="3748088"/>
          <p14:tracePt t="35237" x="6442075" y="3748088"/>
          <p14:tracePt t="35253" x="6410325" y="3748088"/>
          <p14:tracePt t="35263" x="6392863" y="3748088"/>
          <p14:tracePt t="35267" x="6369050" y="3748088"/>
          <p14:tracePt t="35273" x="6353175" y="3748088"/>
          <p14:tracePt t="35283" x="6337300" y="3748088"/>
          <p14:tracePt t="35293" x="6313488" y="3748088"/>
          <p14:tracePt t="35303" x="6313488" y="3756025"/>
          <p14:tracePt t="35307" x="6305550" y="3756025"/>
          <p14:tracePt t="35349" x="6297613" y="3763963"/>
          <p14:tracePt t="35369" x="6297613" y="3771900"/>
          <p14:tracePt t="35373" x="6297613" y="3779838"/>
          <p14:tracePt t="35389" x="6297613" y="3803650"/>
          <p14:tracePt t="35399" x="6297613" y="3811588"/>
          <p14:tracePt t="35403" x="6297613" y="3819525"/>
          <p14:tracePt t="35413" x="6297613" y="3835400"/>
          <p14:tracePt t="35419" x="6305550" y="3843338"/>
          <p14:tracePt t="35429" x="6410325" y="3875088"/>
          <p14:tracePt t="35433" x="6457950" y="3890963"/>
          <p14:tracePt t="35446" x="6584950" y="3898900"/>
          <p14:tracePt t="35455" x="6769100" y="3914775"/>
          <p14:tracePt t="35459" x="6824663" y="3914775"/>
          <p14:tracePt t="35469" x="7143750" y="3914775"/>
          <p14:tracePt t="35475" x="7231063" y="3914775"/>
          <p14:tracePt t="35485" x="7389813" y="3922713"/>
          <p14:tracePt t="35496" x="7732713" y="3922713"/>
          <p14:tracePt t="35499" x="7772400" y="3922713"/>
          <p14:tracePt t="35509" x="7924800" y="3922713"/>
          <p14:tracePt t="35515" x="7940675" y="3922713"/>
          <p14:tracePt t="35525" x="7964488" y="3922713"/>
          <p14:tracePt t="35535" x="7972425" y="3922713"/>
          <p14:tracePt t="35539" x="7980363" y="3922713"/>
          <p14:tracePt t="35551" x="7988300" y="3922713"/>
          <p14:tracePt t="35565" x="7996238" y="3922713"/>
          <p14:tracePt t="35575" x="8004175" y="3914775"/>
          <p14:tracePt t="35585" x="8004175" y="3906838"/>
          <p14:tracePt t="35645" x="8012113" y="3906838"/>
          <p14:tracePt t="35655" x="8012113" y="3922713"/>
          <p14:tracePt t="35661" x="8012113" y="3930650"/>
          <p14:tracePt t="35671" x="8012113" y="3995738"/>
          <p14:tracePt t="35677" x="8012113" y="4011613"/>
          <p14:tracePt t="35687" x="7964488" y="4059238"/>
          <p14:tracePt t="35697" x="7877175" y="4154488"/>
          <p14:tracePt t="35701" x="7851775" y="4170363"/>
          <p14:tracePt t="35711" x="7732713" y="4202113"/>
          <p14:tracePt t="35717" x="7708900" y="4217988"/>
          <p14:tracePt t="35727" x="7629525" y="4249738"/>
          <p14:tracePt t="35737" x="7461250" y="4249738"/>
          <p14:tracePt t="35741" x="7405688" y="4249738"/>
          <p14:tracePt t="35751" x="7110413" y="4249738"/>
          <p14:tracePt t="35757" x="7054850" y="4249738"/>
          <p14:tracePt t="35767" x="6888163" y="4249738"/>
          <p14:tracePt t="35777" x="6577013" y="4249738"/>
          <p14:tracePt t="35781" x="6529388" y="4249738"/>
          <p14:tracePt t="35793" x="6281738" y="4249738"/>
          <p14:tracePt t="35797" x="6249988" y="4249738"/>
          <p14:tracePt t="35807" x="6194425" y="4241800"/>
          <p14:tracePt t="35817" x="6146800" y="4241800"/>
          <p14:tracePt t="35827" x="6122988" y="4233863"/>
          <p14:tracePt t="35833" x="6115050" y="4233863"/>
          <p14:tracePt t="35847" x="6091238" y="4225925"/>
          <p14:tracePt t="35867" x="6083300" y="4225925"/>
          <p14:tracePt t="35893" x="6059488" y="4217988"/>
          <p14:tracePt t="35899" x="6051550" y="4217988"/>
          <p14:tracePt t="35903" x="6043613" y="4217988"/>
          <p14:tracePt t="35914" x="6026150" y="4210050"/>
          <p14:tracePt t="35919" x="6010275" y="4202113"/>
          <p14:tracePt t="35993" x="6026150" y="4202113"/>
          <p14:tracePt t="36009" x="6083300" y="4202113"/>
          <p14:tracePt t="36019" x="6186488" y="4202113"/>
          <p14:tracePt t="36025" x="6210300" y="4202113"/>
          <p14:tracePt t="36035" x="6313488" y="4202113"/>
          <p14:tracePt t="36039" x="6345238" y="4202113"/>
          <p14:tracePt t="36049" x="6442075" y="4217988"/>
          <p14:tracePt t="36059" x="6608763" y="4241800"/>
          <p14:tracePt t="36065" x="6656388" y="4249738"/>
          <p14:tracePt t="36075" x="6880225" y="4265613"/>
          <p14:tracePt t="36079" x="6927850" y="4265613"/>
          <p14:tracePt t="36089" x="7031038" y="4265613"/>
          <p14:tracePt t="36099" x="7199313" y="4265613"/>
          <p14:tracePt t="36105" x="7207250" y="4265613"/>
          <p14:tracePt t="36115" x="7262813" y="4265613"/>
          <p14:tracePt t="36125" x="7270750" y="4265613"/>
          <p14:tracePt t="36191" x="7286625" y="4265613"/>
          <p14:tracePt t="36205" x="7294563" y="4281488"/>
          <p14:tracePt t="36211" x="7294563" y="4291013"/>
          <p14:tracePt t="36221" x="7302500" y="4314825"/>
          <p14:tracePt t="36225" x="7302500" y="4338638"/>
          <p14:tracePt t="36235" x="7302500" y="4362450"/>
          <p14:tracePt t="36247" x="7302500" y="4386263"/>
          <p14:tracePt t="36251" x="7302500" y="4394200"/>
          <p14:tracePt t="36261" x="7302500" y="4441825"/>
          <p14:tracePt t="36267" x="7302500" y="4457700"/>
          <p14:tracePt t="36277" x="7278688" y="4521200"/>
          <p14:tracePt t="36281" x="7270750" y="4521200"/>
          <p14:tracePt t="36291" x="7239000" y="4545013"/>
          <p14:tracePt t="36301" x="7159625" y="4616450"/>
          <p14:tracePt t="36307" x="7135813" y="4616450"/>
          <p14:tracePt t="36317" x="7015163" y="4649788"/>
          <p14:tracePt t="36321" x="6967538" y="4665663"/>
          <p14:tracePt t="36331" x="6848475" y="4665663"/>
          <p14:tracePt t="36341" x="6624638" y="4665663"/>
          <p14:tracePt t="36348" x="6577013" y="4665663"/>
          <p14:tracePt t="36357" x="6376988" y="4665663"/>
          <p14:tracePt t="36363" x="6353175" y="4665663"/>
          <p14:tracePt t="36373" x="6257925" y="4665663"/>
          <p14:tracePt t="36383" x="6138863" y="4665663"/>
          <p14:tracePt t="36387" x="6130925" y="4665663"/>
          <p14:tracePt t="36397" x="6107113" y="4665663"/>
          <p14:tracePt t="36403" x="6091238" y="4665663"/>
          <p14:tracePt t="36479" x="6107113" y="4681538"/>
          <p14:tracePt t="36483" x="6115050" y="4681538"/>
          <p14:tracePt t="36493" x="6202363" y="4721225"/>
          <p14:tracePt t="36503" x="6345238" y="4721225"/>
          <p14:tracePt t="36509" x="6426200" y="4737100"/>
          <p14:tracePt t="36519" x="6769100" y="4784725"/>
          <p14:tracePt t="36523" x="6864350" y="4792663"/>
          <p14:tracePt t="36533" x="7070725" y="4808538"/>
          <p14:tracePt t="36543" x="7485063" y="4887913"/>
          <p14:tracePt t="36549" x="7550150" y="4895850"/>
          <p14:tracePt t="36559" x="7827963" y="4959350"/>
          <p14:tracePt t="36563" x="7877175" y="4959350"/>
          <p14:tracePt t="36573" x="8012113" y="4984750"/>
          <p14:tracePt t="36583" x="8202613" y="5032375"/>
          <p14:tracePt t="36589" x="8235950" y="5040313"/>
          <p14:tracePt t="36599" x="8370888" y="5064125"/>
          <p14:tracePt t="36605" x="8410575" y="5072063"/>
          <p14:tracePt t="36615" x="8426450" y="5087938"/>
          <p14:tracePt t="36725" x="8434388" y="5087938"/>
          <p14:tracePt t="36735" x="8434388" y="5080000"/>
          <p14:tracePt t="36881" x="8434388" y="5072063"/>
        </p14:tracePtLst>
      </p14:laserTraceLst>
    </p:ext>
  </p:extLs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26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Memórias RAM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4000" dirty="0"/>
              <a:t>Usadas para </a:t>
            </a:r>
            <a:r>
              <a:rPr lang="pt-BR" sz="4000" dirty="0">
                <a:solidFill>
                  <a:srgbClr val="FF0000"/>
                </a:solidFill>
              </a:rPr>
              <a:t>armazenamento</a:t>
            </a:r>
            <a:r>
              <a:rPr lang="pt-BR" sz="4000" dirty="0"/>
              <a:t> </a:t>
            </a:r>
            <a:r>
              <a:rPr lang="pt-BR" sz="4000" dirty="0">
                <a:solidFill>
                  <a:srgbClr val="FF0000"/>
                </a:solidFill>
              </a:rPr>
              <a:t>temporário</a:t>
            </a:r>
            <a:r>
              <a:rPr lang="pt-BR" sz="4000" dirty="0"/>
              <a:t>, pois são </a:t>
            </a:r>
            <a:r>
              <a:rPr lang="pt-BR" sz="4000" dirty="0">
                <a:solidFill>
                  <a:srgbClr val="FF0000"/>
                </a:solidFill>
              </a:rPr>
              <a:t>voláteis</a:t>
            </a:r>
            <a:r>
              <a:rPr lang="pt-BR" sz="4000" dirty="0"/>
              <a:t>. 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40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4000" dirty="0"/>
              <a:t>Possuem </a:t>
            </a:r>
            <a:r>
              <a:rPr lang="pt-BR" sz="4000" dirty="0">
                <a:solidFill>
                  <a:srgbClr val="FF0000"/>
                </a:solidFill>
              </a:rPr>
              <a:t>operações</a:t>
            </a:r>
            <a:r>
              <a:rPr lang="pt-BR" sz="4000" dirty="0"/>
              <a:t> de </a:t>
            </a:r>
            <a:r>
              <a:rPr lang="pt-BR" sz="4000" dirty="0">
                <a:solidFill>
                  <a:srgbClr val="FF0000"/>
                </a:solidFill>
              </a:rPr>
              <a:t>leitura</a:t>
            </a:r>
            <a:r>
              <a:rPr lang="pt-BR" sz="4000" dirty="0"/>
              <a:t> e </a:t>
            </a:r>
            <a:r>
              <a:rPr lang="pt-BR" sz="4000" dirty="0">
                <a:solidFill>
                  <a:srgbClr val="FF0000"/>
                </a:solidFill>
              </a:rPr>
              <a:t>escrita</a:t>
            </a:r>
            <a:r>
              <a:rPr lang="pt-BR" sz="4000" dirty="0"/>
              <a:t> simples e </a:t>
            </a:r>
            <a:r>
              <a:rPr lang="pt-BR" sz="4000" dirty="0">
                <a:solidFill>
                  <a:srgbClr val="FF0000"/>
                </a:solidFill>
              </a:rPr>
              <a:t>rápidas</a:t>
            </a:r>
            <a:r>
              <a:rPr lang="pt-BR" sz="4000" dirty="0"/>
              <a:t>. 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40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4000" dirty="0"/>
              <a:t>As memórias RAM são classificadas em </a:t>
            </a:r>
            <a:r>
              <a:rPr lang="pt-BR" sz="4000" dirty="0">
                <a:solidFill>
                  <a:srgbClr val="FF0000"/>
                </a:solidFill>
              </a:rPr>
              <a:t>dois</a:t>
            </a:r>
            <a:r>
              <a:rPr lang="pt-BR" sz="4000" dirty="0"/>
              <a:t> </a:t>
            </a:r>
            <a:r>
              <a:rPr lang="pt-BR" sz="4000" dirty="0">
                <a:solidFill>
                  <a:srgbClr val="FF0000"/>
                </a:solidFill>
              </a:rPr>
              <a:t>tipos</a:t>
            </a:r>
            <a:r>
              <a:rPr lang="pt-BR" sz="4000" dirty="0"/>
              <a:t>: estáticas e dinâmicas.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Características</a:t>
            </a:r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AE9DA828-A987-4973-9429-787B0F10760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2476584"/>
      </p:ext>
    </p:extLst>
  </p:cSld>
  <p:clrMapOvr>
    <a:masterClrMapping/>
  </p:clrMapOvr>
  <p:transition advTm="24633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27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Memórias RAM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4400" dirty="0"/>
              <a:t>As células de </a:t>
            </a:r>
            <a:r>
              <a:rPr lang="pt-BR" sz="4400" dirty="0">
                <a:solidFill>
                  <a:srgbClr val="FF0000"/>
                </a:solidFill>
              </a:rPr>
              <a:t>memória</a:t>
            </a:r>
            <a:r>
              <a:rPr lang="pt-BR" sz="4400" dirty="0"/>
              <a:t> são </a:t>
            </a:r>
            <a:r>
              <a:rPr lang="pt-BR" sz="4400" dirty="0">
                <a:solidFill>
                  <a:srgbClr val="FF0000"/>
                </a:solidFill>
              </a:rPr>
              <a:t>constituídas</a:t>
            </a:r>
            <a:r>
              <a:rPr lang="pt-BR" sz="4400" dirty="0"/>
              <a:t> de FF ou </a:t>
            </a:r>
            <a:r>
              <a:rPr lang="pt-BR" sz="4400" dirty="0" err="1"/>
              <a:t>latches</a:t>
            </a:r>
            <a:r>
              <a:rPr lang="pt-BR" sz="4400" dirty="0"/>
              <a:t>. 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44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4400" dirty="0"/>
              <a:t>Permanece com os dados </a:t>
            </a:r>
            <a:r>
              <a:rPr lang="pt-BR" sz="4400" dirty="0">
                <a:solidFill>
                  <a:srgbClr val="FF0000"/>
                </a:solidFill>
              </a:rPr>
              <a:t>armazenados</a:t>
            </a:r>
            <a:r>
              <a:rPr lang="pt-BR" sz="4400" dirty="0"/>
              <a:t> desde que a </a:t>
            </a:r>
            <a:r>
              <a:rPr lang="pt-BR" sz="4400" dirty="0">
                <a:solidFill>
                  <a:srgbClr val="FF0000"/>
                </a:solidFill>
              </a:rPr>
              <a:t>alimentação</a:t>
            </a:r>
            <a:r>
              <a:rPr lang="pt-BR" sz="4400" dirty="0"/>
              <a:t> do circuito não seja </a:t>
            </a:r>
            <a:r>
              <a:rPr lang="pt-BR" sz="4400" dirty="0">
                <a:solidFill>
                  <a:srgbClr val="FF0000"/>
                </a:solidFill>
              </a:rPr>
              <a:t>interrompida</a:t>
            </a:r>
            <a:r>
              <a:rPr lang="pt-BR" sz="4400" dirty="0"/>
              <a:t>.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RAM Estática (SRAM)</a:t>
            </a:r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1D149451-BB5C-47F3-B0A9-99315AB64C0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07487500"/>
      </p:ext>
    </p:extLst>
  </p:cSld>
  <p:clrMapOvr>
    <a:masterClrMapping/>
  </p:clrMapOvr>
  <p:transition advTm="23333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28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Memórias RAM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200" dirty="0"/>
              <a:t>As células são </a:t>
            </a:r>
            <a:r>
              <a:rPr lang="pt-BR" sz="3200" dirty="0">
                <a:solidFill>
                  <a:srgbClr val="FF0000"/>
                </a:solidFill>
              </a:rPr>
              <a:t>compostas</a:t>
            </a:r>
            <a:r>
              <a:rPr lang="pt-BR" sz="3200" dirty="0"/>
              <a:t> de </a:t>
            </a:r>
            <a:r>
              <a:rPr lang="pt-BR" sz="3200" dirty="0">
                <a:solidFill>
                  <a:srgbClr val="FF0000"/>
                </a:solidFill>
              </a:rPr>
              <a:t>transistores</a:t>
            </a:r>
            <a:r>
              <a:rPr lang="pt-BR" sz="3200" dirty="0"/>
              <a:t> e </a:t>
            </a:r>
            <a:r>
              <a:rPr lang="pt-BR" sz="3200" dirty="0">
                <a:solidFill>
                  <a:srgbClr val="FF0000"/>
                </a:solidFill>
              </a:rPr>
              <a:t>capacitores</a:t>
            </a:r>
            <a:r>
              <a:rPr lang="pt-BR" sz="3200" dirty="0"/>
              <a:t>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32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200" dirty="0"/>
              <a:t>Deve-se </a:t>
            </a:r>
            <a:r>
              <a:rPr lang="pt-BR" sz="3200" dirty="0">
                <a:solidFill>
                  <a:srgbClr val="FF0000"/>
                </a:solidFill>
              </a:rPr>
              <a:t>recarregar</a:t>
            </a:r>
            <a:r>
              <a:rPr lang="pt-BR" sz="3200" dirty="0"/>
              <a:t> os </a:t>
            </a:r>
            <a:r>
              <a:rPr lang="pt-BR" sz="3200" dirty="0">
                <a:solidFill>
                  <a:srgbClr val="FF0000"/>
                </a:solidFill>
              </a:rPr>
              <a:t>capacitores</a:t>
            </a:r>
            <a:r>
              <a:rPr lang="pt-BR" sz="3200" dirty="0"/>
              <a:t> em intervalos </a:t>
            </a:r>
            <a:r>
              <a:rPr lang="pt-BR" sz="3200" dirty="0">
                <a:solidFill>
                  <a:srgbClr val="FF0000"/>
                </a:solidFill>
              </a:rPr>
              <a:t>regulares</a:t>
            </a:r>
            <a:r>
              <a:rPr lang="pt-BR" sz="3200" dirty="0"/>
              <a:t>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32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200" dirty="0"/>
              <a:t>A </a:t>
            </a:r>
            <a:r>
              <a:rPr lang="pt-BR" sz="3200" dirty="0">
                <a:solidFill>
                  <a:srgbClr val="FF0000"/>
                </a:solidFill>
              </a:rPr>
              <a:t>SRAM</a:t>
            </a:r>
            <a:r>
              <a:rPr lang="pt-BR" sz="3200" dirty="0"/>
              <a:t> é mais </a:t>
            </a:r>
            <a:r>
              <a:rPr lang="pt-BR" sz="3200" dirty="0">
                <a:solidFill>
                  <a:srgbClr val="FF0000"/>
                </a:solidFill>
              </a:rPr>
              <a:t>rápida</a:t>
            </a:r>
            <a:r>
              <a:rPr lang="pt-BR" sz="3200" dirty="0"/>
              <a:t> do que a </a:t>
            </a:r>
            <a:r>
              <a:rPr lang="pt-BR" sz="3200" dirty="0">
                <a:solidFill>
                  <a:srgbClr val="FF0000"/>
                </a:solidFill>
              </a:rPr>
              <a:t>DRAM</a:t>
            </a:r>
            <a:r>
              <a:rPr lang="pt-BR" sz="3200" dirty="0"/>
              <a:t>, porém é mais </a:t>
            </a:r>
            <a:r>
              <a:rPr lang="pt-BR" sz="3200" dirty="0">
                <a:solidFill>
                  <a:srgbClr val="FF0000"/>
                </a:solidFill>
              </a:rPr>
              <a:t>complexa</a:t>
            </a:r>
            <a:r>
              <a:rPr lang="pt-BR" sz="3200" dirty="0"/>
              <a:t> e </a:t>
            </a:r>
            <a:r>
              <a:rPr lang="pt-BR" sz="3200" dirty="0">
                <a:solidFill>
                  <a:srgbClr val="FF0000"/>
                </a:solidFill>
              </a:rPr>
              <a:t>cara</a:t>
            </a:r>
            <a:r>
              <a:rPr lang="pt-BR" sz="3200" dirty="0"/>
              <a:t>, sendo usada como memórias </a:t>
            </a:r>
            <a:r>
              <a:rPr lang="pt-BR" sz="3200" dirty="0">
                <a:solidFill>
                  <a:srgbClr val="FF0000"/>
                </a:solidFill>
              </a:rPr>
              <a:t>cache</a:t>
            </a:r>
            <a:r>
              <a:rPr lang="pt-BR" sz="3200" dirty="0"/>
              <a:t>. 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32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200" dirty="0"/>
              <a:t>A DRAM é usada como </a:t>
            </a:r>
            <a:r>
              <a:rPr lang="pt-BR" sz="3200" dirty="0">
                <a:solidFill>
                  <a:srgbClr val="FF0000"/>
                </a:solidFill>
              </a:rPr>
              <a:t>memória</a:t>
            </a:r>
            <a:r>
              <a:rPr lang="pt-BR" sz="3200" dirty="0"/>
              <a:t> </a:t>
            </a:r>
            <a:r>
              <a:rPr lang="pt-BR" sz="3200" dirty="0">
                <a:solidFill>
                  <a:srgbClr val="FF0000"/>
                </a:solidFill>
              </a:rPr>
              <a:t>principal</a:t>
            </a:r>
            <a:r>
              <a:rPr lang="pt-BR" sz="3200" dirty="0"/>
              <a:t> por ter custo </a:t>
            </a:r>
            <a:r>
              <a:rPr lang="pt-BR" sz="3200" dirty="0">
                <a:solidFill>
                  <a:srgbClr val="FF0000"/>
                </a:solidFill>
              </a:rPr>
              <a:t>menor</a:t>
            </a:r>
            <a:r>
              <a:rPr lang="pt-BR" sz="3200" dirty="0"/>
              <a:t>.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RAM Dinâmica (DRAM)</a:t>
            </a:r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69C8169B-CD71-4270-9FA4-3BF5CEC30C1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59100267"/>
      </p:ext>
    </p:extLst>
  </p:cSld>
  <p:clrMapOvr>
    <a:masterClrMapping/>
  </p:clrMapOvr>
  <p:transition advTm="57107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29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Memórias RAM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de-DE" sz="3200" dirty="0"/>
              <a:t>2147H (4k x 1 bits), 6206C (32k x 8 bits) e 6264C (8k x 8 bits). </a:t>
            </a:r>
            <a:endParaRPr lang="pt-BR" sz="3200" dirty="0"/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Exemplos de SRAM Comerciais</a:t>
            </a:r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B53BB4C2-B3A9-40A3-8255-DA75638657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543" y="1959818"/>
            <a:ext cx="4835525" cy="4781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D7DA57B6-7824-4CE9-BE65-7207ECF12E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18" r="18725" b="51487"/>
          <a:stretch/>
        </p:blipFill>
        <p:spPr bwMode="auto">
          <a:xfrm>
            <a:off x="5760132" y="3252366"/>
            <a:ext cx="3024336" cy="21964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9B645ACA-513E-47E7-AE2B-B17C1474A5C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50718063"/>
      </p:ext>
    </p:extLst>
  </p:cSld>
  <p:clrMapOvr>
    <a:masterClrMapping/>
  </p:clrMapOvr>
  <p:transition advTm="17007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800" dirty="0"/>
              <a:t>Célula de memória: dispositivo utilizado para armazenar um único bit (0 ou 1), </a:t>
            </a:r>
            <a:r>
              <a:rPr lang="pt-BR" sz="2800" dirty="0" err="1"/>
              <a:t>Ex</a:t>
            </a:r>
            <a:r>
              <a:rPr lang="pt-BR" sz="2800" dirty="0"/>
              <a:t>: Flip-flop.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28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800" dirty="0"/>
              <a:t>Palavra de memória: conjunto de </a:t>
            </a:r>
            <a:r>
              <a:rPr lang="pt-BR" sz="2800" dirty="0">
                <a:solidFill>
                  <a:srgbClr val="FF0000"/>
                </a:solidFill>
              </a:rPr>
              <a:t>células</a:t>
            </a:r>
            <a:r>
              <a:rPr lang="pt-BR" sz="2800" dirty="0"/>
              <a:t> (grupo de bits) que são acessados </a:t>
            </a:r>
            <a:r>
              <a:rPr lang="pt-BR" sz="2800" dirty="0">
                <a:solidFill>
                  <a:srgbClr val="FF0000"/>
                </a:solidFill>
              </a:rPr>
              <a:t>simultaneamente</a:t>
            </a:r>
            <a:r>
              <a:rPr lang="pt-BR" sz="2800" dirty="0"/>
              <a:t> na memória. </a:t>
            </a:r>
            <a:r>
              <a:rPr lang="pt-BR" sz="2800" dirty="0" err="1"/>
              <a:t>Ex</a:t>
            </a:r>
            <a:r>
              <a:rPr lang="pt-BR" sz="2800" dirty="0"/>
              <a:t>: registrador de 8 bits → palavra de 8bits.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28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800" dirty="0"/>
              <a:t>Byte: </a:t>
            </a:r>
            <a:r>
              <a:rPr lang="pt-BR" sz="2800" dirty="0">
                <a:solidFill>
                  <a:srgbClr val="FF0000"/>
                </a:solidFill>
              </a:rPr>
              <a:t>grupo</a:t>
            </a:r>
            <a:r>
              <a:rPr lang="pt-BR" sz="2800" dirty="0"/>
              <a:t> de 8 bits. Palavra de 1 byte, palavra de 2 bytes (16 bits), etc.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28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800" dirty="0"/>
              <a:t>Posição de memória: local que </a:t>
            </a:r>
            <a:r>
              <a:rPr lang="pt-BR" sz="2800" dirty="0">
                <a:solidFill>
                  <a:srgbClr val="FF0000"/>
                </a:solidFill>
              </a:rPr>
              <a:t>armazena</a:t>
            </a:r>
            <a:r>
              <a:rPr lang="pt-BR" sz="2800" dirty="0"/>
              <a:t> uma </a:t>
            </a:r>
            <a:r>
              <a:rPr lang="pt-BR" sz="2800" dirty="0">
                <a:solidFill>
                  <a:srgbClr val="FF0000"/>
                </a:solidFill>
              </a:rPr>
              <a:t>palavra</a:t>
            </a:r>
            <a:r>
              <a:rPr lang="pt-BR" sz="2800" dirty="0"/>
              <a:t>. Cada </a:t>
            </a:r>
            <a:r>
              <a:rPr lang="pt-BR" sz="2800" dirty="0">
                <a:solidFill>
                  <a:srgbClr val="FF0000"/>
                </a:solidFill>
              </a:rPr>
              <a:t>posição</a:t>
            </a:r>
            <a:r>
              <a:rPr lang="pt-BR" sz="2800" dirty="0"/>
              <a:t> possui um </a:t>
            </a:r>
            <a:r>
              <a:rPr lang="pt-BR" sz="2800" dirty="0">
                <a:solidFill>
                  <a:srgbClr val="FF0000"/>
                </a:solidFill>
              </a:rPr>
              <a:t>endereço</a:t>
            </a:r>
            <a:r>
              <a:rPr lang="pt-BR" sz="2800" dirty="0"/>
              <a:t>.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Definições (II)</a:t>
            </a:r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7FB196DC-12D7-46FB-9A13-0DEDF43973C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39977478"/>
      </p:ext>
    </p:extLst>
  </p:cSld>
  <p:clrMapOvr>
    <a:masterClrMapping/>
  </p:clrMapOvr>
  <p:transition advTm="120682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Conector: Angulado 231">
            <a:extLst>
              <a:ext uri="{FF2B5EF4-FFF2-40B4-BE49-F238E27FC236}">
                <a16:creationId xmlns:a16="http://schemas.microsoft.com/office/drawing/2014/main" id="{81A2FF33-1C28-4CC2-B628-4E9A42C9BE89}"/>
              </a:ext>
            </a:extLst>
          </p:cNvPr>
          <p:cNvCxnSpPr>
            <a:cxnSpLocks/>
          </p:cNvCxnSpPr>
          <p:nvPr/>
        </p:nvCxnSpPr>
        <p:spPr>
          <a:xfrm>
            <a:off x="2773751" y="2173946"/>
            <a:ext cx="466101" cy="0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30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Projeto CPU - Diagrama Principal</a:t>
            </a:r>
          </a:p>
        </p:txBody>
      </p:sp>
      <p:cxnSp>
        <p:nvCxnSpPr>
          <p:cNvPr id="46" name="Conector: Angulado 45">
            <a:extLst>
              <a:ext uri="{FF2B5EF4-FFF2-40B4-BE49-F238E27FC236}">
                <a16:creationId xmlns:a16="http://schemas.microsoft.com/office/drawing/2014/main" id="{2FE55290-0FEF-42AF-BB9E-73C82544A74D}"/>
              </a:ext>
            </a:extLst>
          </p:cNvPr>
          <p:cNvCxnSpPr>
            <a:cxnSpLocks/>
            <a:stCxn id="89" idx="3"/>
            <a:endCxn id="20" idx="0"/>
          </p:cNvCxnSpPr>
          <p:nvPr/>
        </p:nvCxnSpPr>
        <p:spPr>
          <a:xfrm>
            <a:off x="5076056" y="2175851"/>
            <a:ext cx="397946" cy="1456451"/>
          </a:xfrm>
          <a:prstGeom prst="bentConnector2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: Angulado 121">
            <a:extLst>
              <a:ext uri="{FF2B5EF4-FFF2-40B4-BE49-F238E27FC236}">
                <a16:creationId xmlns:a16="http://schemas.microsoft.com/office/drawing/2014/main" id="{E53C733B-B3D6-4E8A-9118-6C80B73E3C95}"/>
              </a:ext>
            </a:extLst>
          </p:cNvPr>
          <p:cNvCxnSpPr>
            <a:cxnSpLocks/>
            <a:stCxn id="113" idx="3"/>
            <a:endCxn id="124" idx="0"/>
          </p:cNvCxnSpPr>
          <p:nvPr/>
        </p:nvCxnSpPr>
        <p:spPr>
          <a:xfrm>
            <a:off x="1412740" y="1160748"/>
            <a:ext cx="2747398" cy="432048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Conector: Angulado 169">
            <a:extLst>
              <a:ext uri="{FF2B5EF4-FFF2-40B4-BE49-F238E27FC236}">
                <a16:creationId xmlns:a16="http://schemas.microsoft.com/office/drawing/2014/main" id="{E71389B6-7270-443A-B3E1-7C366D52E89C}"/>
              </a:ext>
            </a:extLst>
          </p:cNvPr>
          <p:cNvCxnSpPr>
            <a:cxnSpLocks/>
            <a:stCxn id="184" idx="2"/>
            <a:endCxn id="60" idx="0"/>
          </p:cNvCxnSpPr>
          <p:nvPr/>
        </p:nvCxnSpPr>
        <p:spPr>
          <a:xfrm rot="5400000" flipH="1">
            <a:off x="5833859" y="4493633"/>
            <a:ext cx="2821034" cy="1098372"/>
          </a:xfrm>
          <a:prstGeom prst="bentConnector5">
            <a:avLst>
              <a:gd name="adj1" fmla="val -8103"/>
              <a:gd name="adj2" fmla="val -108572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onector: Angulado 195">
            <a:extLst>
              <a:ext uri="{FF2B5EF4-FFF2-40B4-BE49-F238E27FC236}">
                <a16:creationId xmlns:a16="http://schemas.microsoft.com/office/drawing/2014/main" id="{72023F6D-2ECA-46D4-9F61-E391A6A03217}"/>
              </a:ext>
            </a:extLst>
          </p:cNvPr>
          <p:cNvCxnSpPr>
            <a:cxnSpLocks/>
            <a:stCxn id="164" idx="2"/>
            <a:endCxn id="60" idx="0"/>
          </p:cNvCxnSpPr>
          <p:nvPr/>
        </p:nvCxnSpPr>
        <p:spPr>
          <a:xfrm rot="5400000" flipH="1" flipV="1">
            <a:off x="4124067" y="3882213"/>
            <a:ext cx="2821034" cy="2321212"/>
          </a:xfrm>
          <a:prstGeom prst="bentConnector5">
            <a:avLst>
              <a:gd name="adj1" fmla="val -8103"/>
              <a:gd name="adj2" fmla="val 198819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Conector: Angulado 201">
            <a:extLst>
              <a:ext uri="{FF2B5EF4-FFF2-40B4-BE49-F238E27FC236}">
                <a16:creationId xmlns:a16="http://schemas.microsoft.com/office/drawing/2014/main" id="{A457F34A-92E8-4810-B01F-5E9249F69C1C}"/>
              </a:ext>
            </a:extLst>
          </p:cNvPr>
          <p:cNvCxnSpPr>
            <a:cxnSpLocks/>
            <a:stCxn id="134" idx="1"/>
            <a:endCxn id="102" idx="2"/>
          </p:cNvCxnSpPr>
          <p:nvPr/>
        </p:nvCxnSpPr>
        <p:spPr>
          <a:xfrm rot="10800000">
            <a:off x="2001222" y="2554300"/>
            <a:ext cx="181345" cy="1251106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ector: Angulado 204">
            <a:extLst>
              <a:ext uri="{FF2B5EF4-FFF2-40B4-BE49-F238E27FC236}">
                <a16:creationId xmlns:a16="http://schemas.microsoft.com/office/drawing/2014/main" id="{E9287940-F662-4100-A610-D7740F5DE797}"/>
              </a:ext>
            </a:extLst>
          </p:cNvPr>
          <p:cNvCxnSpPr>
            <a:cxnSpLocks/>
            <a:stCxn id="131" idx="3"/>
            <a:endCxn id="68" idx="1"/>
          </p:cNvCxnSpPr>
          <p:nvPr/>
        </p:nvCxnSpPr>
        <p:spPr>
          <a:xfrm>
            <a:off x="4021005" y="3805406"/>
            <a:ext cx="1142872" cy="382927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Conector: Angulado 207">
            <a:extLst>
              <a:ext uri="{FF2B5EF4-FFF2-40B4-BE49-F238E27FC236}">
                <a16:creationId xmlns:a16="http://schemas.microsoft.com/office/drawing/2014/main" id="{98648688-4893-47DA-AF05-AD9EDFA1DC44}"/>
              </a:ext>
            </a:extLst>
          </p:cNvPr>
          <p:cNvCxnSpPr>
            <a:cxnSpLocks/>
            <a:stCxn id="95" idx="2"/>
            <a:endCxn id="140" idx="0"/>
          </p:cNvCxnSpPr>
          <p:nvPr/>
        </p:nvCxnSpPr>
        <p:spPr>
          <a:xfrm rot="5400000">
            <a:off x="3296774" y="2559207"/>
            <a:ext cx="670360" cy="1056369"/>
          </a:xfrm>
          <a:prstGeom prst="bentConnector3">
            <a:avLst>
              <a:gd name="adj1" fmla="val 50000"/>
            </a:avLst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Conector: Angulado 210">
            <a:extLst>
              <a:ext uri="{FF2B5EF4-FFF2-40B4-BE49-F238E27FC236}">
                <a16:creationId xmlns:a16="http://schemas.microsoft.com/office/drawing/2014/main" id="{ECD3F82C-26A4-4F38-B2A8-1819BC51FADE}"/>
              </a:ext>
            </a:extLst>
          </p:cNvPr>
          <p:cNvCxnSpPr>
            <a:cxnSpLocks/>
            <a:stCxn id="137" idx="2"/>
            <a:endCxn id="172" idx="0"/>
          </p:cNvCxnSpPr>
          <p:nvPr/>
        </p:nvCxnSpPr>
        <p:spPr>
          <a:xfrm rot="16200000" flipH="1">
            <a:off x="3349793" y="3939413"/>
            <a:ext cx="1504841" cy="1996888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ector: Angulado 213">
            <a:extLst>
              <a:ext uri="{FF2B5EF4-FFF2-40B4-BE49-F238E27FC236}">
                <a16:creationId xmlns:a16="http://schemas.microsoft.com/office/drawing/2014/main" id="{D30F965C-B6DC-450C-8C58-9514B28CE446}"/>
              </a:ext>
            </a:extLst>
          </p:cNvPr>
          <p:cNvCxnSpPr>
            <a:cxnSpLocks/>
            <a:stCxn id="137" idx="2"/>
            <a:endCxn id="190" idx="0"/>
          </p:cNvCxnSpPr>
          <p:nvPr/>
        </p:nvCxnSpPr>
        <p:spPr>
          <a:xfrm rot="16200000" flipH="1">
            <a:off x="5059585" y="2229621"/>
            <a:ext cx="1504841" cy="5416472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onector: Angulado 216">
            <a:extLst>
              <a:ext uri="{FF2B5EF4-FFF2-40B4-BE49-F238E27FC236}">
                <a16:creationId xmlns:a16="http://schemas.microsoft.com/office/drawing/2014/main" id="{96E407AF-E070-4955-8E40-6537B7CB55B2}"/>
              </a:ext>
            </a:extLst>
          </p:cNvPr>
          <p:cNvCxnSpPr>
            <a:cxnSpLocks/>
            <a:stCxn id="116" idx="1"/>
            <a:endCxn id="162" idx="0"/>
          </p:cNvCxnSpPr>
          <p:nvPr/>
        </p:nvCxnSpPr>
        <p:spPr>
          <a:xfrm rot="10800000" flipH="1" flipV="1">
            <a:off x="395535" y="1160748"/>
            <a:ext cx="3262861" cy="4529530"/>
          </a:xfrm>
          <a:prstGeom prst="bentConnector4">
            <a:avLst>
              <a:gd name="adj1" fmla="val -7006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onector: Angulado 221">
            <a:extLst>
              <a:ext uri="{FF2B5EF4-FFF2-40B4-BE49-F238E27FC236}">
                <a16:creationId xmlns:a16="http://schemas.microsoft.com/office/drawing/2014/main" id="{5715F8C6-656F-4D19-8F89-B89F9CCF1C77}"/>
              </a:ext>
            </a:extLst>
          </p:cNvPr>
          <p:cNvCxnSpPr>
            <a:cxnSpLocks/>
            <a:stCxn id="116" idx="1"/>
            <a:endCxn id="182" idx="0"/>
          </p:cNvCxnSpPr>
          <p:nvPr/>
        </p:nvCxnSpPr>
        <p:spPr>
          <a:xfrm rot="10800000" flipH="1" flipV="1">
            <a:off x="395535" y="1160748"/>
            <a:ext cx="6682445" cy="4529530"/>
          </a:xfrm>
          <a:prstGeom prst="bentConnector4">
            <a:avLst>
              <a:gd name="adj1" fmla="val -3421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Conector: Angulado 227">
            <a:extLst>
              <a:ext uri="{FF2B5EF4-FFF2-40B4-BE49-F238E27FC236}">
                <a16:creationId xmlns:a16="http://schemas.microsoft.com/office/drawing/2014/main" id="{BF9FC568-50B5-4C87-A5CC-D99A4D8E5C52}"/>
              </a:ext>
            </a:extLst>
          </p:cNvPr>
          <p:cNvCxnSpPr>
            <a:cxnSpLocks/>
            <a:stCxn id="119" idx="2"/>
            <a:endCxn id="108" idx="1"/>
          </p:cNvCxnSpPr>
          <p:nvPr/>
        </p:nvCxnSpPr>
        <p:spPr>
          <a:xfrm rot="16200000" flipH="1">
            <a:off x="752405" y="1702723"/>
            <a:ext cx="621585" cy="320861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Conector: Angulado 238">
            <a:extLst>
              <a:ext uri="{FF2B5EF4-FFF2-40B4-BE49-F238E27FC236}">
                <a16:creationId xmlns:a16="http://schemas.microsoft.com/office/drawing/2014/main" id="{B7AAE2D6-5B85-4079-954B-57830DA70513}"/>
              </a:ext>
            </a:extLst>
          </p:cNvPr>
          <p:cNvCxnSpPr>
            <a:cxnSpLocks/>
            <a:stCxn id="64" idx="2"/>
            <a:endCxn id="168" idx="3"/>
          </p:cNvCxnSpPr>
          <p:nvPr/>
        </p:nvCxnSpPr>
        <p:spPr>
          <a:xfrm rot="5400000">
            <a:off x="5105176" y="5091118"/>
            <a:ext cx="1331143" cy="631725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Conector: Angulado 242">
            <a:extLst>
              <a:ext uri="{FF2B5EF4-FFF2-40B4-BE49-F238E27FC236}">
                <a16:creationId xmlns:a16="http://schemas.microsoft.com/office/drawing/2014/main" id="{0962E4B9-AC8C-45BE-9601-38CD57C0CC36}"/>
              </a:ext>
            </a:extLst>
          </p:cNvPr>
          <p:cNvCxnSpPr>
            <a:cxnSpLocks/>
            <a:stCxn id="64" idx="2"/>
            <a:endCxn id="186" idx="1"/>
          </p:cNvCxnSpPr>
          <p:nvPr/>
        </p:nvCxnSpPr>
        <p:spPr>
          <a:xfrm rot="16200000" flipH="1">
            <a:off x="5733298" y="5094719"/>
            <a:ext cx="1331143" cy="624521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06" name="Agrupar 4105">
            <a:extLst>
              <a:ext uri="{FF2B5EF4-FFF2-40B4-BE49-F238E27FC236}">
                <a16:creationId xmlns:a16="http://schemas.microsoft.com/office/drawing/2014/main" id="{5CD634CC-CEC3-4826-AF83-64F1BBB75337}"/>
              </a:ext>
            </a:extLst>
          </p:cNvPr>
          <p:cNvGrpSpPr/>
          <p:nvPr/>
        </p:nvGrpSpPr>
        <p:grpSpPr>
          <a:xfrm>
            <a:off x="3240511" y="1592796"/>
            <a:ext cx="1835545" cy="1159415"/>
            <a:chOff x="2884502" y="1766828"/>
            <a:chExt cx="1835545" cy="1159415"/>
          </a:xfrm>
        </p:grpSpPr>
        <p:grpSp>
          <p:nvGrpSpPr>
            <p:cNvPr id="123" name="Agrupar 122">
              <a:extLst>
                <a:ext uri="{FF2B5EF4-FFF2-40B4-BE49-F238E27FC236}">
                  <a16:creationId xmlns:a16="http://schemas.microsoft.com/office/drawing/2014/main" id="{F0A78862-124D-474B-BC94-076FCF6E984D}"/>
                </a:ext>
              </a:extLst>
            </p:cNvPr>
            <p:cNvGrpSpPr/>
            <p:nvPr/>
          </p:nvGrpSpPr>
          <p:grpSpPr>
            <a:xfrm>
              <a:off x="3714119" y="1766828"/>
              <a:ext cx="180020" cy="137993"/>
              <a:chOff x="5652120" y="3491425"/>
              <a:chExt cx="180020" cy="137993"/>
            </a:xfrm>
          </p:grpSpPr>
          <p:sp>
            <p:nvSpPr>
              <p:cNvPr id="124" name="Retângulo 123">
                <a:extLst>
                  <a:ext uri="{FF2B5EF4-FFF2-40B4-BE49-F238E27FC236}">
                    <a16:creationId xmlns:a16="http://schemas.microsoft.com/office/drawing/2014/main" id="{DD24C8E9-B9C8-45B1-BEC4-6232F213E423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5" name="Retângulo 124">
                <a:extLst>
                  <a:ext uri="{FF2B5EF4-FFF2-40B4-BE49-F238E27FC236}">
                    <a16:creationId xmlns:a16="http://schemas.microsoft.com/office/drawing/2014/main" id="{49DD79A4-6C55-4C8D-AA43-D0DB98B6EBF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88" name="Agrupar 87">
              <a:extLst>
                <a:ext uri="{FF2B5EF4-FFF2-40B4-BE49-F238E27FC236}">
                  <a16:creationId xmlns:a16="http://schemas.microsoft.com/office/drawing/2014/main" id="{0CC834F5-AB3D-4A9F-9539-0BF0E8AEEF5F}"/>
                </a:ext>
              </a:extLst>
            </p:cNvPr>
            <p:cNvGrpSpPr/>
            <p:nvPr/>
          </p:nvGrpSpPr>
          <p:grpSpPr>
            <a:xfrm>
              <a:off x="4583247" y="2259883"/>
              <a:ext cx="136800" cy="180000"/>
              <a:chOff x="4301980" y="4156042"/>
              <a:chExt cx="136800" cy="180000"/>
            </a:xfrm>
          </p:grpSpPr>
          <p:sp>
            <p:nvSpPr>
              <p:cNvPr id="89" name="Retângulo 88">
                <a:extLst>
                  <a:ext uri="{FF2B5EF4-FFF2-40B4-BE49-F238E27FC236}">
                    <a16:creationId xmlns:a16="http://schemas.microsoft.com/office/drawing/2014/main" id="{0019AFBD-36B8-478F-A853-B04B27E508EF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0" name="Retângulo 89">
                <a:extLst>
                  <a:ext uri="{FF2B5EF4-FFF2-40B4-BE49-F238E27FC236}">
                    <a16:creationId xmlns:a16="http://schemas.microsoft.com/office/drawing/2014/main" id="{4EF7D6A7-F92F-44DA-9808-4FE5F5951EF2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1" name="Agrupar 90">
              <a:extLst>
                <a:ext uri="{FF2B5EF4-FFF2-40B4-BE49-F238E27FC236}">
                  <a16:creationId xmlns:a16="http://schemas.microsoft.com/office/drawing/2014/main" id="{FE8517BD-19BC-47CE-BDC6-5E43548F4A9A}"/>
                </a:ext>
              </a:extLst>
            </p:cNvPr>
            <p:cNvGrpSpPr/>
            <p:nvPr/>
          </p:nvGrpSpPr>
          <p:grpSpPr>
            <a:xfrm>
              <a:off x="2884502" y="2259883"/>
              <a:ext cx="136800" cy="180000"/>
              <a:chOff x="4301980" y="4156042"/>
              <a:chExt cx="136800" cy="180000"/>
            </a:xfrm>
          </p:grpSpPr>
          <p:sp>
            <p:nvSpPr>
              <p:cNvPr id="92" name="Retângulo 91">
                <a:extLst>
                  <a:ext uri="{FF2B5EF4-FFF2-40B4-BE49-F238E27FC236}">
                    <a16:creationId xmlns:a16="http://schemas.microsoft.com/office/drawing/2014/main" id="{0DAA76FC-0A29-4F0B-B903-F63E211F70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3" name="Retângulo 92">
                <a:extLst>
                  <a:ext uri="{FF2B5EF4-FFF2-40B4-BE49-F238E27FC236}">
                    <a16:creationId xmlns:a16="http://schemas.microsoft.com/office/drawing/2014/main" id="{2CAAF0EE-AE5E-4DDA-B5A0-3EA41BF50C95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4" name="Agrupar 93">
              <a:extLst>
                <a:ext uri="{FF2B5EF4-FFF2-40B4-BE49-F238E27FC236}">
                  <a16:creationId xmlns:a16="http://schemas.microsoft.com/office/drawing/2014/main" id="{0AC707F1-4273-40BF-B830-3E07733884EC}"/>
                </a:ext>
              </a:extLst>
            </p:cNvPr>
            <p:cNvGrpSpPr/>
            <p:nvPr/>
          </p:nvGrpSpPr>
          <p:grpSpPr>
            <a:xfrm>
              <a:off x="3714119" y="2788250"/>
              <a:ext cx="180020" cy="137993"/>
              <a:chOff x="5652120" y="3491425"/>
              <a:chExt cx="180020" cy="137993"/>
            </a:xfrm>
          </p:grpSpPr>
          <p:sp>
            <p:nvSpPr>
              <p:cNvPr id="95" name="Retângulo 94">
                <a:extLst>
                  <a:ext uri="{FF2B5EF4-FFF2-40B4-BE49-F238E27FC236}">
                    <a16:creationId xmlns:a16="http://schemas.microsoft.com/office/drawing/2014/main" id="{AEFED8E0-337E-467A-A033-B21354AE717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6" name="Retângulo 95">
                <a:extLst>
                  <a:ext uri="{FF2B5EF4-FFF2-40B4-BE49-F238E27FC236}">
                    <a16:creationId xmlns:a16="http://schemas.microsoft.com/office/drawing/2014/main" id="{3C733063-5978-4AD7-AA15-921792E05DD3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7" name="Fluxograma: Disco Magnético 6">
              <a:extLst>
                <a:ext uri="{FF2B5EF4-FFF2-40B4-BE49-F238E27FC236}">
                  <a16:creationId xmlns:a16="http://schemas.microsoft.com/office/drawing/2014/main" id="{A50BEE36-E11E-4093-A67E-A954EA095B71}"/>
                </a:ext>
              </a:extLst>
            </p:cNvPr>
            <p:cNvSpPr/>
            <p:nvPr/>
          </p:nvSpPr>
          <p:spPr>
            <a:xfrm>
              <a:off x="2976037" y="1863829"/>
              <a:ext cx="1656184" cy="972108"/>
            </a:xfrm>
            <a:prstGeom prst="flowChartMagneticDisk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ROM</a:t>
              </a:r>
            </a:p>
            <a:p>
              <a:pPr algn="ctr"/>
              <a:r>
                <a:rPr lang="pt-BR" sz="14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256x16</a:t>
              </a:r>
            </a:p>
          </p:txBody>
        </p:sp>
      </p:grpSp>
      <p:grpSp>
        <p:nvGrpSpPr>
          <p:cNvPr id="4100" name="Agrupar 4099">
            <a:extLst>
              <a:ext uri="{FF2B5EF4-FFF2-40B4-BE49-F238E27FC236}">
                <a16:creationId xmlns:a16="http://schemas.microsoft.com/office/drawing/2014/main" id="{72C1C6A1-A72F-49BA-90C6-FAC2BF02DB77}"/>
              </a:ext>
            </a:extLst>
          </p:cNvPr>
          <p:cNvGrpSpPr/>
          <p:nvPr/>
        </p:nvGrpSpPr>
        <p:grpSpPr>
          <a:xfrm>
            <a:off x="5038159" y="3379420"/>
            <a:ext cx="2094734" cy="1361989"/>
            <a:chOff x="4966151" y="3343416"/>
            <a:chExt cx="2094734" cy="1361989"/>
          </a:xfrm>
        </p:grpSpPr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D2037A44-C969-4022-A59C-F4BC08BDF864}"/>
                </a:ext>
              </a:extLst>
            </p:cNvPr>
            <p:cNvSpPr txBox="1"/>
            <p:nvPr/>
          </p:nvSpPr>
          <p:spPr>
            <a:xfrm>
              <a:off x="4966151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823634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</a:t>
              </a: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65FDC44C-6437-4892-95C2-844158F4FD93}"/>
                </a:ext>
              </a:extLst>
            </p:cNvPr>
            <p:cNvSpPr txBox="1"/>
            <p:nvPr/>
          </p:nvSpPr>
          <p:spPr>
            <a:xfrm>
              <a:off x="6691873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1F497D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</a:t>
              </a:r>
            </a:p>
          </p:txBody>
        </p: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00AA881-BD46-47DC-B21C-D056EA361AD5}"/>
                </a:ext>
              </a:extLst>
            </p:cNvPr>
            <p:cNvGrpSpPr/>
            <p:nvPr/>
          </p:nvGrpSpPr>
          <p:grpSpPr>
            <a:xfrm>
              <a:off x="5091869" y="4062329"/>
              <a:ext cx="136800" cy="180000"/>
              <a:chOff x="4301980" y="4156042"/>
              <a:chExt cx="136800" cy="180000"/>
            </a:xfrm>
          </p:grpSpPr>
          <p:sp>
            <p:nvSpPr>
              <p:cNvPr id="68" name="Retângulo 67">
                <a:extLst>
                  <a:ext uri="{FF2B5EF4-FFF2-40B4-BE49-F238E27FC236}">
                    <a16:creationId xmlns:a16="http://schemas.microsoft.com/office/drawing/2014/main" id="{00B3F82B-1160-4AD9-B2D7-0B42BEAB6FD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9" name="Retângulo 68">
                <a:extLst>
                  <a:ext uri="{FF2B5EF4-FFF2-40B4-BE49-F238E27FC236}">
                    <a16:creationId xmlns:a16="http://schemas.microsoft.com/office/drawing/2014/main" id="{1B44EF23-7BD4-4C6F-A1B8-F498B032316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3" name="Agrupar 62">
              <a:extLst>
                <a:ext uri="{FF2B5EF4-FFF2-40B4-BE49-F238E27FC236}">
                  <a16:creationId xmlns:a16="http://schemas.microsoft.com/office/drawing/2014/main" id="{80D84888-7C50-4D75-8926-A31DEDB3E428}"/>
                </a:ext>
              </a:extLst>
            </p:cNvPr>
            <p:cNvGrpSpPr/>
            <p:nvPr/>
          </p:nvGrpSpPr>
          <p:grpSpPr>
            <a:xfrm>
              <a:off x="5924591" y="4567412"/>
              <a:ext cx="180020" cy="137993"/>
              <a:chOff x="5652120" y="3491425"/>
              <a:chExt cx="180020" cy="137993"/>
            </a:xfrm>
          </p:grpSpPr>
          <p:sp>
            <p:nvSpPr>
              <p:cNvPr id="64" name="Retângulo 63">
                <a:extLst>
                  <a:ext uri="{FF2B5EF4-FFF2-40B4-BE49-F238E27FC236}">
                    <a16:creationId xmlns:a16="http://schemas.microsoft.com/office/drawing/2014/main" id="{19483796-2EFA-4BE3-B77E-C0E7120BB4D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5" name="Retângulo 64">
                <a:extLst>
                  <a:ext uri="{FF2B5EF4-FFF2-40B4-BE49-F238E27FC236}">
                    <a16:creationId xmlns:a16="http://schemas.microsoft.com/office/drawing/2014/main" id="{6124B297-522D-4C16-A34C-75A1E5C2353B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59" name="Agrupar 58">
              <a:extLst>
                <a:ext uri="{FF2B5EF4-FFF2-40B4-BE49-F238E27FC236}">
                  <a16:creationId xmlns:a16="http://schemas.microsoft.com/office/drawing/2014/main" id="{5675CB8E-B128-4614-B42D-66DA859C08B6}"/>
                </a:ext>
              </a:extLst>
            </p:cNvPr>
            <p:cNvGrpSpPr/>
            <p:nvPr/>
          </p:nvGrpSpPr>
          <p:grpSpPr>
            <a:xfrm>
              <a:off x="6533172" y="3596298"/>
              <a:ext cx="180020" cy="137993"/>
              <a:chOff x="5652120" y="3491425"/>
              <a:chExt cx="180020" cy="137993"/>
            </a:xfrm>
          </p:grpSpPr>
          <p:sp>
            <p:nvSpPr>
              <p:cNvPr id="60" name="Retângulo 59">
                <a:extLst>
                  <a:ext uri="{FF2B5EF4-FFF2-40B4-BE49-F238E27FC236}">
                    <a16:creationId xmlns:a16="http://schemas.microsoft.com/office/drawing/2014/main" id="{8673F044-74C9-43B9-9312-64324F70EB6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2" name="Retângulo 61">
                <a:extLst>
                  <a:ext uri="{FF2B5EF4-FFF2-40B4-BE49-F238E27FC236}">
                    <a16:creationId xmlns:a16="http://schemas.microsoft.com/office/drawing/2014/main" id="{CA0DF936-78A6-4FBB-9EDF-EE8FE2527111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1E825FEF-8323-4A0C-9858-4A36DE2145BF}"/>
                </a:ext>
              </a:extLst>
            </p:cNvPr>
            <p:cNvGrpSpPr/>
            <p:nvPr/>
          </p:nvGrpSpPr>
          <p:grpSpPr>
            <a:xfrm>
              <a:off x="5311984" y="3596298"/>
              <a:ext cx="180020" cy="137993"/>
              <a:chOff x="5652120" y="3491425"/>
              <a:chExt cx="180020" cy="137993"/>
            </a:xfrm>
          </p:grpSpPr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5BC65AF7-2204-4585-9ABA-9C9FC1409BE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E77BF4B4-277D-4BF8-99DA-EA05C8D9FE72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4B41F4E9-B3DF-4AC0-8C58-13584F6B78A4}"/>
                </a:ext>
              </a:extLst>
            </p:cNvPr>
            <p:cNvSpPr/>
            <p:nvPr/>
          </p:nvSpPr>
          <p:spPr>
            <a:xfrm>
              <a:off x="5185941" y="3691846"/>
              <a:ext cx="1656184" cy="92096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ULA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operações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A, B de 4 Bits</a:t>
              </a:r>
            </a:p>
          </p:txBody>
        </p:sp>
      </p:grpSp>
      <p:grpSp>
        <p:nvGrpSpPr>
          <p:cNvPr id="4104" name="Agrupar 4103">
            <a:extLst>
              <a:ext uri="{FF2B5EF4-FFF2-40B4-BE49-F238E27FC236}">
                <a16:creationId xmlns:a16="http://schemas.microsoft.com/office/drawing/2014/main" id="{4B369E7F-0D74-4414-BF05-9CD0F00C9C76}"/>
              </a:ext>
            </a:extLst>
          </p:cNvPr>
          <p:cNvGrpSpPr/>
          <p:nvPr/>
        </p:nvGrpSpPr>
        <p:grpSpPr>
          <a:xfrm>
            <a:off x="1223628" y="1885915"/>
            <a:ext cx="1550782" cy="668385"/>
            <a:chOff x="1305522" y="3457716"/>
            <a:chExt cx="1550782" cy="668385"/>
          </a:xfrm>
        </p:grpSpPr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33B6C302-20E7-4479-986C-799D6A7FCE84}"/>
                </a:ext>
              </a:extLst>
            </p:cNvPr>
            <p:cNvGrpSpPr/>
            <p:nvPr/>
          </p:nvGrpSpPr>
          <p:grpSpPr>
            <a:xfrm>
              <a:off x="1993105" y="3988108"/>
              <a:ext cx="180020" cy="137993"/>
              <a:chOff x="5652120" y="3491425"/>
              <a:chExt cx="180020" cy="137993"/>
            </a:xfrm>
          </p:grpSpPr>
          <p:sp>
            <p:nvSpPr>
              <p:cNvPr id="102" name="Retângulo 101">
                <a:extLst>
                  <a:ext uri="{FF2B5EF4-FFF2-40B4-BE49-F238E27FC236}">
                    <a16:creationId xmlns:a16="http://schemas.microsoft.com/office/drawing/2014/main" id="{40068075-3D64-4FFE-97B2-648F7957864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>
                <a:extLst>
                  <a:ext uri="{FF2B5EF4-FFF2-40B4-BE49-F238E27FC236}">
                    <a16:creationId xmlns:a16="http://schemas.microsoft.com/office/drawing/2014/main" id="{0DF1DEE5-2FE7-47EC-9B55-9C2AA167F88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4" name="Agrupar 103">
              <a:extLst>
                <a:ext uri="{FF2B5EF4-FFF2-40B4-BE49-F238E27FC236}">
                  <a16:creationId xmlns:a16="http://schemas.microsoft.com/office/drawing/2014/main" id="{8B56A907-C513-4DE2-AB13-57DB46533B05}"/>
                </a:ext>
              </a:extLst>
            </p:cNvPr>
            <p:cNvGrpSpPr/>
            <p:nvPr/>
          </p:nvGrpSpPr>
          <p:grpSpPr>
            <a:xfrm>
              <a:off x="2719504" y="3655748"/>
              <a:ext cx="136800" cy="180000"/>
              <a:chOff x="4301980" y="4156042"/>
              <a:chExt cx="136800" cy="180000"/>
            </a:xfrm>
          </p:grpSpPr>
          <p:sp>
            <p:nvSpPr>
              <p:cNvPr id="105" name="Retângulo 104">
                <a:extLst>
                  <a:ext uri="{FF2B5EF4-FFF2-40B4-BE49-F238E27FC236}">
                    <a16:creationId xmlns:a16="http://schemas.microsoft.com/office/drawing/2014/main" id="{1D69AB9B-8849-4520-8C4D-C1283E641F5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6" name="Retângulo 105">
                <a:extLst>
                  <a:ext uri="{FF2B5EF4-FFF2-40B4-BE49-F238E27FC236}">
                    <a16:creationId xmlns:a16="http://schemas.microsoft.com/office/drawing/2014/main" id="{78DD1580-4958-4845-954E-D3EF643C02C0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7" name="Agrupar 106">
              <a:extLst>
                <a:ext uri="{FF2B5EF4-FFF2-40B4-BE49-F238E27FC236}">
                  <a16:creationId xmlns:a16="http://schemas.microsoft.com/office/drawing/2014/main" id="{68FB7E35-9B3F-46A7-8C98-C1382272A2C4}"/>
                </a:ext>
              </a:extLst>
            </p:cNvPr>
            <p:cNvGrpSpPr/>
            <p:nvPr/>
          </p:nvGrpSpPr>
          <p:grpSpPr>
            <a:xfrm>
              <a:off x="1305522" y="3655748"/>
              <a:ext cx="136800" cy="180000"/>
              <a:chOff x="4301980" y="4156042"/>
              <a:chExt cx="136800" cy="180000"/>
            </a:xfrm>
          </p:grpSpPr>
          <p:sp>
            <p:nvSpPr>
              <p:cNvPr id="108" name="Retângulo 107">
                <a:extLst>
                  <a:ext uri="{FF2B5EF4-FFF2-40B4-BE49-F238E27FC236}">
                    <a16:creationId xmlns:a16="http://schemas.microsoft.com/office/drawing/2014/main" id="{C18D8DA5-2F49-4331-9253-80CAC65ED63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9" name="Retângulo 108">
                <a:extLst>
                  <a:ext uri="{FF2B5EF4-FFF2-40B4-BE49-F238E27FC236}">
                    <a16:creationId xmlns:a16="http://schemas.microsoft.com/office/drawing/2014/main" id="{54DADD1A-5CC0-47A7-B155-5C8D061A957C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00" name="Retângulo 99">
              <a:extLst>
                <a:ext uri="{FF2B5EF4-FFF2-40B4-BE49-F238E27FC236}">
                  <a16:creationId xmlns:a16="http://schemas.microsoft.com/office/drawing/2014/main" id="{5E831BBA-4436-4D71-9C03-CCABBCBE3536}"/>
                </a:ext>
              </a:extLst>
            </p:cNvPr>
            <p:cNvSpPr/>
            <p:nvPr/>
          </p:nvSpPr>
          <p:spPr>
            <a:xfrm>
              <a:off x="1398915" y="3457716"/>
              <a:ext cx="1368400" cy="57606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Contador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8 Bits</a:t>
              </a:r>
            </a:p>
          </p:txBody>
        </p:sp>
      </p:grpSp>
      <p:grpSp>
        <p:nvGrpSpPr>
          <p:cNvPr id="4105" name="Agrupar 4104">
            <a:extLst>
              <a:ext uri="{FF2B5EF4-FFF2-40B4-BE49-F238E27FC236}">
                <a16:creationId xmlns:a16="http://schemas.microsoft.com/office/drawing/2014/main" id="{FC851930-FFE2-436D-9E5D-C810D44FE199}"/>
              </a:ext>
            </a:extLst>
          </p:cNvPr>
          <p:cNvGrpSpPr/>
          <p:nvPr/>
        </p:nvGrpSpPr>
        <p:grpSpPr>
          <a:xfrm>
            <a:off x="395536" y="872716"/>
            <a:ext cx="1017204" cy="679646"/>
            <a:chOff x="671735" y="1575797"/>
            <a:chExt cx="1017204" cy="679646"/>
          </a:xfrm>
        </p:grpSpPr>
        <p:grpSp>
          <p:nvGrpSpPr>
            <p:cNvPr id="112" name="Agrupar 111">
              <a:extLst>
                <a:ext uri="{FF2B5EF4-FFF2-40B4-BE49-F238E27FC236}">
                  <a16:creationId xmlns:a16="http://schemas.microsoft.com/office/drawing/2014/main" id="{C7FA9B40-40FD-4330-A098-A20CA2802AA2}"/>
                </a:ext>
              </a:extLst>
            </p:cNvPr>
            <p:cNvGrpSpPr/>
            <p:nvPr/>
          </p:nvGrpSpPr>
          <p:grpSpPr>
            <a:xfrm>
              <a:off x="1552139" y="1773829"/>
              <a:ext cx="136800" cy="180000"/>
              <a:chOff x="4301980" y="4156042"/>
              <a:chExt cx="136800" cy="180000"/>
            </a:xfrm>
          </p:grpSpPr>
          <p:sp>
            <p:nvSpPr>
              <p:cNvPr id="113" name="Retângulo 112">
                <a:extLst>
                  <a:ext uri="{FF2B5EF4-FFF2-40B4-BE49-F238E27FC236}">
                    <a16:creationId xmlns:a16="http://schemas.microsoft.com/office/drawing/2014/main" id="{F321C002-7C1D-40D5-9A8E-016160142E99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4" name="Retângulo 113">
                <a:extLst>
                  <a:ext uri="{FF2B5EF4-FFF2-40B4-BE49-F238E27FC236}">
                    <a16:creationId xmlns:a16="http://schemas.microsoft.com/office/drawing/2014/main" id="{0DC9808B-5AF3-4F45-9C10-EE7A830B8EC6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5" name="Agrupar 114">
              <a:extLst>
                <a:ext uri="{FF2B5EF4-FFF2-40B4-BE49-F238E27FC236}">
                  <a16:creationId xmlns:a16="http://schemas.microsoft.com/office/drawing/2014/main" id="{F9475FC9-3150-4963-9BC2-5BBCE1800EA0}"/>
                </a:ext>
              </a:extLst>
            </p:cNvPr>
            <p:cNvGrpSpPr/>
            <p:nvPr/>
          </p:nvGrpSpPr>
          <p:grpSpPr>
            <a:xfrm>
              <a:off x="671735" y="1773829"/>
              <a:ext cx="136800" cy="180000"/>
              <a:chOff x="4301980" y="4156042"/>
              <a:chExt cx="136800" cy="180000"/>
            </a:xfrm>
          </p:grpSpPr>
          <p:sp>
            <p:nvSpPr>
              <p:cNvPr id="116" name="Retângulo 115">
                <a:extLst>
                  <a:ext uri="{FF2B5EF4-FFF2-40B4-BE49-F238E27FC236}">
                    <a16:creationId xmlns:a16="http://schemas.microsoft.com/office/drawing/2014/main" id="{8A6F6969-583D-4DC9-83D2-41F6867B87E0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7" name="Retângulo 116">
                <a:extLst>
                  <a:ext uri="{FF2B5EF4-FFF2-40B4-BE49-F238E27FC236}">
                    <a16:creationId xmlns:a16="http://schemas.microsoft.com/office/drawing/2014/main" id="{4CE08491-A685-44EE-9985-F2F7287A1CF6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8" name="Agrupar 117">
              <a:extLst>
                <a:ext uri="{FF2B5EF4-FFF2-40B4-BE49-F238E27FC236}">
                  <a16:creationId xmlns:a16="http://schemas.microsoft.com/office/drawing/2014/main" id="{13FE9A54-5A92-4BD2-A5ED-839352A658C9}"/>
                </a:ext>
              </a:extLst>
            </p:cNvPr>
            <p:cNvGrpSpPr/>
            <p:nvPr/>
          </p:nvGrpSpPr>
          <p:grpSpPr>
            <a:xfrm>
              <a:off x="1088956" y="2117450"/>
              <a:ext cx="180020" cy="137993"/>
              <a:chOff x="5652120" y="3491425"/>
              <a:chExt cx="180020" cy="137993"/>
            </a:xfrm>
          </p:grpSpPr>
          <p:sp>
            <p:nvSpPr>
              <p:cNvPr id="119" name="Retângulo 118">
                <a:extLst>
                  <a:ext uri="{FF2B5EF4-FFF2-40B4-BE49-F238E27FC236}">
                    <a16:creationId xmlns:a16="http://schemas.microsoft.com/office/drawing/2014/main" id="{81757DE3-10CE-4F72-8867-72B137F4C13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0" name="Retângulo 119">
                <a:extLst>
                  <a:ext uri="{FF2B5EF4-FFF2-40B4-BE49-F238E27FC236}">
                    <a16:creationId xmlns:a16="http://schemas.microsoft.com/office/drawing/2014/main" id="{E3EEB6E8-4986-4BDA-89CF-BC7FF9904E57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1" name="Retângulo 110">
              <a:extLst>
                <a:ext uri="{FF2B5EF4-FFF2-40B4-BE49-F238E27FC236}">
                  <a16:creationId xmlns:a16="http://schemas.microsoft.com/office/drawing/2014/main" id="{D06B2536-3FEA-429A-833F-23C435A2D97F}"/>
                </a:ext>
              </a:extLst>
            </p:cNvPr>
            <p:cNvSpPr/>
            <p:nvPr/>
          </p:nvSpPr>
          <p:spPr>
            <a:xfrm>
              <a:off x="770758" y="1575797"/>
              <a:ext cx="816417" cy="576064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CLK</a:t>
              </a:r>
            </a:p>
          </p:txBody>
        </p:sp>
      </p:grpSp>
      <p:grpSp>
        <p:nvGrpSpPr>
          <p:cNvPr id="4109" name="Agrupar 4108">
            <a:extLst>
              <a:ext uri="{FF2B5EF4-FFF2-40B4-BE49-F238E27FC236}">
                <a16:creationId xmlns:a16="http://schemas.microsoft.com/office/drawing/2014/main" id="{536C00B0-D4ED-44FF-8B26-61F8EF334AC3}"/>
              </a:ext>
            </a:extLst>
          </p:cNvPr>
          <p:cNvGrpSpPr/>
          <p:nvPr/>
        </p:nvGrpSpPr>
        <p:grpSpPr>
          <a:xfrm>
            <a:off x="2182566" y="3422571"/>
            <a:ext cx="1838439" cy="762866"/>
            <a:chOff x="1187697" y="4625822"/>
            <a:chExt cx="1838439" cy="762866"/>
          </a:xfrm>
        </p:grpSpPr>
        <p:grpSp>
          <p:nvGrpSpPr>
            <p:cNvPr id="130" name="Agrupar 129">
              <a:extLst>
                <a:ext uri="{FF2B5EF4-FFF2-40B4-BE49-F238E27FC236}">
                  <a16:creationId xmlns:a16="http://schemas.microsoft.com/office/drawing/2014/main" id="{8E17138B-B652-4F0D-898F-8249B0510F98}"/>
                </a:ext>
              </a:extLst>
            </p:cNvPr>
            <p:cNvGrpSpPr/>
            <p:nvPr/>
          </p:nvGrpSpPr>
          <p:grpSpPr>
            <a:xfrm>
              <a:off x="2889336" y="4918657"/>
              <a:ext cx="136800" cy="180000"/>
              <a:chOff x="4301980" y="4156042"/>
              <a:chExt cx="136800" cy="180000"/>
            </a:xfrm>
          </p:grpSpPr>
          <p:sp>
            <p:nvSpPr>
              <p:cNvPr id="131" name="Retângulo 130">
                <a:extLst>
                  <a:ext uri="{FF2B5EF4-FFF2-40B4-BE49-F238E27FC236}">
                    <a16:creationId xmlns:a16="http://schemas.microsoft.com/office/drawing/2014/main" id="{EB292B1B-72ED-480E-BAA4-EEAB8A7C02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>
                <a:extLst>
                  <a:ext uri="{FF2B5EF4-FFF2-40B4-BE49-F238E27FC236}">
                    <a16:creationId xmlns:a16="http://schemas.microsoft.com/office/drawing/2014/main" id="{C640E303-930E-464E-B4D5-233FED1EC52F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3" name="Agrupar 132">
              <a:extLst>
                <a:ext uri="{FF2B5EF4-FFF2-40B4-BE49-F238E27FC236}">
                  <a16:creationId xmlns:a16="http://schemas.microsoft.com/office/drawing/2014/main" id="{80EA1EFF-D60E-4252-944A-9F77D4763593}"/>
                </a:ext>
              </a:extLst>
            </p:cNvPr>
            <p:cNvGrpSpPr/>
            <p:nvPr/>
          </p:nvGrpSpPr>
          <p:grpSpPr>
            <a:xfrm>
              <a:off x="1187697" y="4918657"/>
              <a:ext cx="136800" cy="180000"/>
              <a:chOff x="4301980" y="4156042"/>
              <a:chExt cx="136800" cy="180000"/>
            </a:xfrm>
          </p:grpSpPr>
          <p:sp>
            <p:nvSpPr>
              <p:cNvPr id="134" name="Retângulo 133">
                <a:extLst>
                  <a:ext uri="{FF2B5EF4-FFF2-40B4-BE49-F238E27FC236}">
                    <a16:creationId xmlns:a16="http://schemas.microsoft.com/office/drawing/2014/main" id="{26A16F1F-A41F-4295-B20E-258C9A4C10A3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>
                <a:extLst>
                  <a:ext uri="{FF2B5EF4-FFF2-40B4-BE49-F238E27FC236}">
                    <a16:creationId xmlns:a16="http://schemas.microsoft.com/office/drawing/2014/main" id="{8D769CD3-A15B-449E-A8E1-DE614A21EB8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6" name="Agrupar 135">
              <a:extLst>
                <a:ext uri="{FF2B5EF4-FFF2-40B4-BE49-F238E27FC236}">
                  <a16:creationId xmlns:a16="http://schemas.microsoft.com/office/drawing/2014/main" id="{959B6AB5-5B90-414D-ADA9-6A53479D0466}"/>
                </a:ext>
              </a:extLst>
            </p:cNvPr>
            <p:cNvGrpSpPr/>
            <p:nvPr/>
          </p:nvGrpSpPr>
          <p:grpSpPr>
            <a:xfrm>
              <a:off x="2018890" y="5250695"/>
              <a:ext cx="180020" cy="137993"/>
              <a:chOff x="5652120" y="3491425"/>
              <a:chExt cx="180020" cy="137993"/>
            </a:xfrm>
          </p:grpSpPr>
          <p:sp>
            <p:nvSpPr>
              <p:cNvPr id="137" name="Retângulo 136">
                <a:extLst>
                  <a:ext uri="{FF2B5EF4-FFF2-40B4-BE49-F238E27FC236}">
                    <a16:creationId xmlns:a16="http://schemas.microsoft.com/office/drawing/2014/main" id="{1D8D54CA-1BF2-4DF1-BDE1-977EFF64930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8" name="Retângulo 137">
                <a:extLst>
                  <a:ext uri="{FF2B5EF4-FFF2-40B4-BE49-F238E27FC236}">
                    <a16:creationId xmlns:a16="http://schemas.microsoft.com/office/drawing/2014/main" id="{5515CFD5-2BA0-4050-9195-695FECB41BEF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9" name="Agrupar 138">
              <a:extLst>
                <a:ext uri="{FF2B5EF4-FFF2-40B4-BE49-F238E27FC236}">
                  <a16:creationId xmlns:a16="http://schemas.microsoft.com/office/drawing/2014/main" id="{D9A77D06-2147-400A-A566-2FB61B4B66EE}"/>
                </a:ext>
              </a:extLst>
            </p:cNvPr>
            <p:cNvGrpSpPr/>
            <p:nvPr/>
          </p:nvGrpSpPr>
          <p:grpSpPr>
            <a:xfrm>
              <a:off x="2018890" y="4625822"/>
              <a:ext cx="180020" cy="137993"/>
              <a:chOff x="5652120" y="3491425"/>
              <a:chExt cx="180020" cy="137993"/>
            </a:xfrm>
          </p:grpSpPr>
          <p:sp>
            <p:nvSpPr>
              <p:cNvPr id="140" name="Retângulo 139">
                <a:extLst>
                  <a:ext uri="{FF2B5EF4-FFF2-40B4-BE49-F238E27FC236}">
                    <a16:creationId xmlns:a16="http://schemas.microsoft.com/office/drawing/2014/main" id="{E4399995-A996-492D-8A8E-AD8CBBAFB7B6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1" name="Retângulo 140">
                <a:extLst>
                  <a:ext uri="{FF2B5EF4-FFF2-40B4-BE49-F238E27FC236}">
                    <a16:creationId xmlns:a16="http://schemas.microsoft.com/office/drawing/2014/main" id="{529360FE-81D6-4A42-9CC9-B52EA9590684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9" name="Retângulo 128">
              <a:extLst>
                <a:ext uri="{FF2B5EF4-FFF2-40B4-BE49-F238E27FC236}">
                  <a16:creationId xmlns:a16="http://schemas.microsoft.com/office/drawing/2014/main" id="{21F42674-D781-4F35-8E1C-4F19B42B34B6}"/>
                </a:ext>
              </a:extLst>
            </p:cNvPr>
            <p:cNvSpPr/>
            <p:nvPr/>
          </p:nvSpPr>
          <p:spPr>
            <a:xfrm>
              <a:off x="1280809" y="4720625"/>
              <a:ext cx="1656183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Unidade de Controle</a:t>
              </a:r>
            </a:p>
          </p:txBody>
        </p:sp>
      </p:grpSp>
      <p:grpSp>
        <p:nvGrpSpPr>
          <p:cNvPr id="4111" name="Agrupar 4110">
            <a:extLst>
              <a:ext uri="{FF2B5EF4-FFF2-40B4-BE49-F238E27FC236}">
                <a16:creationId xmlns:a16="http://schemas.microsoft.com/office/drawing/2014/main" id="{C84E97C3-1F49-4E8E-B4E5-CB850501F4D1}"/>
              </a:ext>
            </a:extLst>
          </p:cNvPr>
          <p:cNvGrpSpPr/>
          <p:nvPr/>
        </p:nvGrpSpPr>
        <p:grpSpPr>
          <a:xfrm>
            <a:off x="3383868" y="5690278"/>
            <a:ext cx="2071016" cy="763058"/>
            <a:chOff x="5021264" y="5798553"/>
            <a:chExt cx="2071016" cy="763058"/>
          </a:xfrm>
        </p:grpSpPr>
        <p:grpSp>
          <p:nvGrpSpPr>
            <p:cNvPr id="171" name="Agrupar 170">
              <a:extLst>
                <a:ext uri="{FF2B5EF4-FFF2-40B4-BE49-F238E27FC236}">
                  <a16:creationId xmlns:a16="http://schemas.microsoft.com/office/drawing/2014/main" id="{A5DEBEDF-DD88-4752-B339-96645FC59C3C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72" name="Retângulo 171">
                <a:extLst>
                  <a:ext uri="{FF2B5EF4-FFF2-40B4-BE49-F238E27FC236}">
                    <a16:creationId xmlns:a16="http://schemas.microsoft.com/office/drawing/2014/main" id="{C78A57A9-C730-4B3D-BAB2-5194E78DC31B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3" name="Retângulo 172">
                <a:extLst>
                  <a:ext uri="{FF2B5EF4-FFF2-40B4-BE49-F238E27FC236}">
                    <a16:creationId xmlns:a16="http://schemas.microsoft.com/office/drawing/2014/main" id="{B73433AB-EC94-4B37-8EEB-70E8FEEEF0C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7" name="Agrupar 156">
              <a:extLst>
                <a:ext uri="{FF2B5EF4-FFF2-40B4-BE49-F238E27FC236}">
                  <a16:creationId xmlns:a16="http://schemas.microsoft.com/office/drawing/2014/main" id="{B5201AC5-EFF2-4EEE-A746-4B70F7C9BFCF}"/>
                </a:ext>
              </a:extLst>
            </p:cNvPr>
            <p:cNvGrpSpPr/>
            <p:nvPr/>
          </p:nvGrpSpPr>
          <p:grpSpPr>
            <a:xfrm>
              <a:off x="6955480" y="6090827"/>
              <a:ext cx="136800" cy="180000"/>
              <a:chOff x="4301980" y="4156042"/>
              <a:chExt cx="136800" cy="180000"/>
            </a:xfrm>
          </p:grpSpPr>
          <p:sp>
            <p:nvSpPr>
              <p:cNvPr id="168" name="Retângulo 167">
                <a:extLst>
                  <a:ext uri="{FF2B5EF4-FFF2-40B4-BE49-F238E27FC236}">
                    <a16:creationId xmlns:a16="http://schemas.microsoft.com/office/drawing/2014/main" id="{7C9B8AE2-B56E-4851-BBD4-ACB77CE1F197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9" name="Retângulo 168">
                <a:extLst>
                  <a:ext uri="{FF2B5EF4-FFF2-40B4-BE49-F238E27FC236}">
                    <a16:creationId xmlns:a16="http://schemas.microsoft.com/office/drawing/2014/main" id="{7FFF87F7-3704-4F2E-B7EF-52A80F5C78D5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9" name="Agrupar 158">
              <a:extLst>
                <a:ext uri="{FF2B5EF4-FFF2-40B4-BE49-F238E27FC236}">
                  <a16:creationId xmlns:a16="http://schemas.microsoft.com/office/drawing/2014/main" id="{CE0A9015-8495-4BD8-AE0D-2D06384DC093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64" name="Retângulo 163">
                <a:extLst>
                  <a:ext uri="{FF2B5EF4-FFF2-40B4-BE49-F238E27FC236}">
                    <a16:creationId xmlns:a16="http://schemas.microsoft.com/office/drawing/2014/main" id="{3467CAF6-D7E9-481F-82F5-39DED024D4C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5" name="Retângulo 164">
                <a:extLst>
                  <a:ext uri="{FF2B5EF4-FFF2-40B4-BE49-F238E27FC236}">
                    <a16:creationId xmlns:a16="http://schemas.microsoft.com/office/drawing/2014/main" id="{F3A13A34-4882-4D66-869C-6874FCEECFED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60" name="Agrupar 159">
              <a:extLst>
                <a:ext uri="{FF2B5EF4-FFF2-40B4-BE49-F238E27FC236}">
                  <a16:creationId xmlns:a16="http://schemas.microsoft.com/office/drawing/2014/main" id="{29FA7990-4B45-4017-834E-28B3E147D266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62" name="Retângulo 161">
                <a:extLst>
                  <a:ext uri="{FF2B5EF4-FFF2-40B4-BE49-F238E27FC236}">
                    <a16:creationId xmlns:a16="http://schemas.microsoft.com/office/drawing/2014/main" id="{C26E99A2-0DCC-40AD-9C8B-F575F2824301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3" name="Retângulo 162">
                <a:extLst>
                  <a:ext uri="{FF2B5EF4-FFF2-40B4-BE49-F238E27FC236}">
                    <a16:creationId xmlns:a16="http://schemas.microsoft.com/office/drawing/2014/main" id="{A4097D32-0371-4E58-9C8B-A961B5EFEA58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61" name="Retângulo 160">
              <a:extLst>
                <a:ext uri="{FF2B5EF4-FFF2-40B4-BE49-F238E27FC236}">
                  <a16:creationId xmlns:a16="http://schemas.microsoft.com/office/drawing/2014/main" id="{B4F1B18F-FE75-4FA5-9B8D-4D166A12773E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1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pSp>
        <p:nvGrpSpPr>
          <p:cNvPr id="175" name="Agrupar 174">
            <a:extLst>
              <a:ext uri="{FF2B5EF4-FFF2-40B4-BE49-F238E27FC236}">
                <a16:creationId xmlns:a16="http://schemas.microsoft.com/office/drawing/2014/main" id="{D6BBFC5C-B7A6-455E-B203-4E6852ABD5AA}"/>
              </a:ext>
            </a:extLst>
          </p:cNvPr>
          <p:cNvGrpSpPr/>
          <p:nvPr/>
        </p:nvGrpSpPr>
        <p:grpSpPr>
          <a:xfrm>
            <a:off x="6711130" y="5690278"/>
            <a:ext cx="2073338" cy="763058"/>
            <a:chOff x="4928942" y="5798553"/>
            <a:chExt cx="2073338" cy="763058"/>
          </a:xfrm>
        </p:grpSpPr>
        <p:grpSp>
          <p:nvGrpSpPr>
            <p:cNvPr id="176" name="Agrupar 175">
              <a:extLst>
                <a:ext uri="{FF2B5EF4-FFF2-40B4-BE49-F238E27FC236}">
                  <a16:creationId xmlns:a16="http://schemas.microsoft.com/office/drawing/2014/main" id="{9CDEA7B2-C13D-497F-9132-57623C1148C0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90" name="Retângulo 189">
                <a:extLst>
                  <a:ext uri="{FF2B5EF4-FFF2-40B4-BE49-F238E27FC236}">
                    <a16:creationId xmlns:a16="http://schemas.microsoft.com/office/drawing/2014/main" id="{92CE18D1-989F-4B09-918A-CE8139904D1C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1" name="Retângulo 190">
                <a:extLst>
                  <a:ext uri="{FF2B5EF4-FFF2-40B4-BE49-F238E27FC236}">
                    <a16:creationId xmlns:a16="http://schemas.microsoft.com/office/drawing/2014/main" id="{4C0F377A-E4A3-4127-AA58-52606C61CF15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9" name="Retângulo 188">
              <a:extLst>
                <a:ext uri="{FF2B5EF4-FFF2-40B4-BE49-F238E27FC236}">
                  <a16:creationId xmlns:a16="http://schemas.microsoft.com/office/drawing/2014/main" id="{532AD418-842F-457B-905C-4DD5C8929F8F}"/>
                </a:ext>
              </a:extLst>
            </p:cNvPr>
            <p:cNvSpPr/>
            <p:nvPr/>
          </p:nvSpPr>
          <p:spPr>
            <a:xfrm>
              <a:off x="6955480" y="6090827"/>
              <a:ext cx="46800" cy="180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78" name="Agrupar 177">
              <a:extLst>
                <a:ext uri="{FF2B5EF4-FFF2-40B4-BE49-F238E27FC236}">
                  <a16:creationId xmlns:a16="http://schemas.microsoft.com/office/drawing/2014/main" id="{8ED6B5E5-1D9A-45A9-A54B-D3A70389EC51}"/>
                </a:ext>
              </a:extLst>
            </p:cNvPr>
            <p:cNvGrpSpPr/>
            <p:nvPr/>
          </p:nvGrpSpPr>
          <p:grpSpPr>
            <a:xfrm>
              <a:off x="4928942" y="6090827"/>
              <a:ext cx="136800" cy="180000"/>
              <a:chOff x="4301980" y="4156042"/>
              <a:chExt cx="136800" cy="180000"/>
            </a:xfrm>
          </p:grpSpPr>
          <p:sp>
            <p:nvSpPr>
              <p:cNvPr id="186" name="Retângulo 185">
                <a:extLst>
                  <a:ext uri="{FF2B5EF4-FFF2-40B4-BE49-F238E27FC236}">
                    <a16:creationId xmlns:a16="http://schemas.microsoft.com/office/drawing/2014/main" id="{245F03FE-F409-4E58-B515-A9E146D9916E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7" name="Retângulo 186">
                <a:extLst>
                  <a:ext uri="{FF2B5EF4-FFF2-40B4-BE49-F238E27FC236}">
                    <a16:creationId xmlns:a16="http://schemas.microsoft.com/office/drawing/2014/main" id="{0F8E2DEC-E701-4E76-BFB1-08E52773155B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9" name="Agrupar 178">
              <a:extLst>
                <a:ext uri="{FF2B5EF4-FFF2-40B4-BE49-F238E27FC236}">
                  <a16:creationId xmlns:a16="http://schemas.microsoft.com/office/drawing/2014/main" id="{1717816A-C273-4CF5-BECD-43A479116AED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84" name="Retângulo 183">
                <a:extLst>
                  <a:ext uri="{FF2B5EF4-FFF2-40B4-BE49-F238E27FC236}">
                    <a16:creationId xmlns:a16="http://schemas.microsoft.com/office/drawing/2014/main" id="{C91274C7-2983-4969-94EB-7CA2558829C7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5" name="Retângulo 184">
                <a:extLst>
                  <a:ext uri="{FF2B5EF4-FFF2-40B4-BE49-F238E27FC236}">
                    <a16:creationId xmlns:a16="http://schemas.microsoft.com/office/drawing/2014/main" id="{DCC8A7B7-7BCB-4692-BCF1-0550AEEFC55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0" name="Agrupar 179">
              <a:extLst>
                <a:ext uri="{FF2B5EF4-FFF2-40B4-BE49-F238E27FC236}">
                  <a16:creationId xmlns:a16="http://schemas.microsoft.com/office/drawing/2014/main" id="{28B57BA1-4C7C-489A-BAC3-5735EE5F7829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82" name="Retângulo 181">
                <a:extLst>
                  <a:ext uri="{FF2B5EF4-FFF2-40B4-BE49-F238E27FC236}">
                    <a16:creationId xmlns:a16="http://schemas.microsoft.com/office/drawing/2014/main" id="{B6EE324D-C5C7-415A-BB1F-05D992E4982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3" name="Retângulo 182">
                <a:extLst>
                  <a:ext uri="{FF2B5EF4-FFF2-40B4-BE49-F238E27FC236}">
                    <a16:creationId xmlns:a16="http://schemas.microsoft.com/office/drawing/2014/main" id="{3CFA14A5-C837-440B-82AC-A07AE3E1DE9F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1" name="Retângulo 180">
              <a:extLst>
                <a:ext uri="{FF2B5EF4-FFF2-40B4-BE49-F238E27FC236}">
                  <a16:creationId xmlns:a16="http://schemas.microsoft.com/office/drawing/2014/main" id="{B622FC43-E621-494B-8EF9-FAC4B315DAF5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2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5D39B677-1326-4ADD-B82E-8A0F126912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68307" y="572860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347513"/>
      </p:ext>
    </p:extLst>
  </p:cSld>
  <p:clrMapOvr>
    <a:masterClrMapping/>
  </p:clrMapOvr>
  <p:transition advTm="55343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31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Projeto CPU - Instruções</a:t>
            </a:r>
          </a:p>
        </p:txBody>
      </p:sp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7D32751D-A9BB-4542-ADF4-70C0A98C7F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0659919"/>
              </p:ext>
            </p:extLst>
          </p:nvPr>
        </p:nvGraphicFramePr>
        <p:xfrm>
          <a:off x="143508" y="908720"/>
          <a:ext cx="8856992" cy="9144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53562">
                  <a:extLst>
                    <a:ext uri="{9D8B030D-6E8A-4147-A177-3AD203B41FA5}">
                      <a16:colId xmlns:a16="http://schemas.microsoft.com/office/drawing/2014/main" val="2836036903"/>
                    </a:ext>
                  </a:extLst>
                </a:gridCol>
                <a:gridCol w="553562">
                  <a:extLst>
                    <a:ext uri="{9D8B030D-6E8A-4147-A177-3AD203B41FA5}">
                      <a16:colId xmlns:a16="http://schemas.microsoft.com/office/drawing/2014/main" val="2183140762"/>
                    </a:ext>
                  </a:extLst>
                </a:gridCol>
                <a:gridCol w="553562">
                  <a:extLst>
                    <a:ext uri="{9D8B030D-6E8A-4147-A177-3AD203B41FA5}">
                      <a16:colId xmlns:a16="http://schemas.microsoft.com/office/drawing/2014/main" val="3462612367"/>
                    </a:ext>
                  </a:extLst>
                </a:gridCol>
                <a:gridCol w="553562">
                  <a:extLst>
                    <a:ext uri="{9D8B030D-6E8A-4147-A177-3AD203B41FA5}">
                      <a16:colId xmlns:a16="http://schemas.microsoft.com/office/drawing/2014/main" val="2990031275"/>
                    </a:ext>
                  </a:extLst>
                </a:gridCol>
                <a:gridCol w="553562">
                  <a:extLst>
                    <a:ext uri="{9D8B030D-6E8A-4147-A177-3AD203B41FA5}">
                      <a16:colId xmlns:a16="http://schemas.microsoft.com/office/drawing/2014/main" val="2402781097"/>
                    </a:ext>
                  </a:extLst>
                </a:gridCol>
                <a:gridCol w="553562">
                  <a:extLst>
                    <a:ext uri="{9D8B030D-6E8A-4147-A177-3AD203B41FA5}">
                      <a16:colId xmlns:a16="http://schemas.microsoft.com/office/drawing/2014/main" val="3128189110"/>
                    </a:ext>
                  </a:extLst>
                </a:gridCol>
                <a:gridCol w="553562">
                  <a:extLst>
                    <a:ext uri="{9D8B030D-6E8A-4147-A177-3AD203B41FA5}">
                      <a16:colId xmlns:a16="http://schemas.microsoft.com/office/drawing/2014/main" val="3710792464"/>
                    </a:ext>
                  </a:extLst>
                </a:gridCol>
                <a:gridCol w="553562">
                  <a:extLst>
                    <a:ext uri="{9D8B030D-6E8A-4147-A177-3AD203B41FA5}">
                      <a16:colId xmlns:a16="http://schemas.microsoft.com/office/drawing/2014/main" val="579106387"/>
                    </a:ext>
                  </a:extLst>
                </a:gridCol>
                <a:gridCol w="553562">
                  <a:extLst>
                    <a:ext uri="{9D8B030D-6E8A-4147-A177-3AD203B41FA5}">
                      <a16:colId xmlns:a16="http://schemas.microsoft.com/office/drawing/2014/main" val="3907547214"/>
                    </a:ext>
                  </a:extLst>
                </a:gridCol>
                <a:gridCol w="553562">
                  <a:extLst>
                    <a:ext uri="{9D8B030D-6E8A-4147-A177-3AD203B41FA5}">
                      <a16:colId xmlns:a16="http://schemas.microsoft.com/office/drawing/2014/main" val="2348196698"/>
                    </a:ext>
                  </a:extLst>
                </a:gridCol>
                <a:gridCol w="553562">
                  <a:extLst>
                    <a:ext uri="{9D8B030D-6E8A-4147-A177-3AD203B41FA5}">
                      <a16:colId xmlns:a16="http://schemas.microsoft.com/office/drawing/2014/main" val="4047592798"/>
                    </a:ext>
                  </a:extLst>
                </a:gridCol>
                <a:gridCol w="553562">
                  <a:extLst>
                    <a:ext uri="{9D8B030D-6E8A-4147-A177-3AD203B41FA5}">
                      <a16:colId xmlns:a16="http://schemas.microsoft.com/office/drawing/2014/main" val="3655269693"/>
                    </a:ext>
                  </a:extLst>
                </a:gridCol>
                <a:gridCol w="553562">
                  <a:extLst>
                    <a:ext uri="{9D8B030D-6E8A-4147-A177-3AD203B41FA5}">
                      <a16:colId xmlns:a16="http://schemas.microsoft.com/office/drawing/2014/main" val="2194416279"/>
                    </a:ext>
                  </a:extLst>
                </a:gridCol>
                <a:gridCol w="553562">
                  <a:extLst>
                    <a:ext uri="{9D8B030D-6E8A-4147-A177-3AD203B41FA5}">
                      <a16:colId xmlns:a16="http://schemas.microsoft.com/office/drawing/2014/main" val="3365712457"/>
                    </a:ext>
                  </a:extLst>
                </a:gridCol>
                <a:gridCol w="553562">
                  <a:extLst>
                    <a:ext uri="{9D8B030D-6E8A-4147-A177-3AD203B41FA5}">
                      <a16:colId xmlns:a16="http://schemas.microsoft.com/office/drawing/2014/main" val="3576465344"/>
                    </a:ext>
                  </a:extLst>
                </a:gridCol>
                <a:gridCol w="553562">
                  <a:extLst>
                    <a:ext uri="{9D8B030D-6E8A-4147-A177-3AD203B41FA5}">
                      <a16:colId xmlns:a16="http://schemas.microsoft.com/office/drawing/2014/main" val="42818763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/>
                        <a:t>15</a:t>
                      </a:r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/>
                        <a:t>14</a:t>
                      </a:r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/>
                        <a:t>13</a:t>
                      </a:r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/>
                        <a:t>12</a:t>
                      </a:r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/>
                        <a:t>11</a:t>
                      </a:r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/>
                        <a:t>10</a:t>
                      </a:r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/>
                        <a:t>09</a:t>
                      </a:r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/>
                        <a:t>08</a:t>
                      </a:r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/>
                        <a:t>07</a:t>
                      </a:r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/>
                        <a:t>06</a:t>
                      </a:r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/>
                        <a:t>05</a:t>
                      </a:r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/>
                        <a:t>04</a:t>
                      </a:r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/>
                        <a:t>03</a:t>
                      </a:r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/>
                        <a:t>02</a:t>
                      </a:r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/>
                        <a:t>01</a:t>
                      </a:r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400" b="1" dirty="0"/>
                        <a:t>00</a:t>
                      </a:r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7517370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pt-BR" sz="2400" b="1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RgTO</a:t>
                      </a:r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BR" sz="2400" b="1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RgIN</a:t>
                      </a:r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BR" sz="2400" b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JMP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BR" sz="2400" b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ULA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pt-BR" sz="2400" b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Disponível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pt-BR" sz="2400" b="1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pt-BR" sz="2400" b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pt-BR" sz="2400" b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Operando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pt-BR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pt-BR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5209342"/>
                  </a:ext>
                </a:extLst>
              </a:tr>
            </a:tbl>
          </a:graphicData>
        </a:graphic>
      </p:graphicFrame>
      <p:sp>
        <p:nvSpPr>
          <p:cNvPr id="4" name="CaixaDeTexto 3">
            <a:extLst>
              <a:ext uri="{FF2B5EF4-FFF2-40B4-BE49-F238E27FC236}">
                <a16:creationId xmlns:a16="http://schemas.microsoft.com/office/drawing/2014/main" id="{83BB6D6F-D625-4575-A5D7-8825A01A85E1}"/>
              </a:ext>
            </a:extLst>
          </p:cNvPr>
          <p:cNvSpPr txBox="1"/>
          <p:nvPr/>
        </p:nvSpPr>
        <p:spPr>
          <a:xfrm>
            <a:off x="395288" y="1988840"/>
            <a:ext cx="831717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RgTO</a:t>
            </a:r>
            <a:r>
              <a:rPr lang="pt-BR" sz="2000" dirty="0"/>
              <a:t>: Registrador de destino (4 bits)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RgIN</a:t>
            </a:r>
            <a:r>
              <a:rPr 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pt-BR" sz="2000" dirty="0"/>
              <a:t> Registrador de origem (4 bits)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JMP</a:t>
            </a:r>
            <a:r>
              <a:rPr lang="pt-BR" sz="2000" dirty="0"/>
              <a:t>: uma das 4 opções abaixo: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00</a:t>
            </a:r>
            <a:r>
              <a:rPr lang="pt-BR" sz="2000" dirty="0"/>
              <a:t>: 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Operação de ULA</a:t>
            </a:r>
            <a:r>
              <a:rPr lang="pt-BR" sz="2000" dirty="0"/>
              <a:t>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01</a:t>
            </a:r>
            <a:r>
              <a:rPr lang="pt-BR" sz="2000" dirty="0"/>
              <a:t>: 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Reinicia Registradores</a:t>
            </a:r>
            <a:r>
              <a:rPr lang="pt-BR" sz="2000" dirty="0"/>
              <a:t>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pt-BR" sz="2000" dirty="0"/>
              <a:t>: 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Reinicia o contador de memória (reset PC)</a:t>
            </a:r>
            <a:r>
              <a:rPr lang="pt-BR" sz="2000" dirty="0"/>
              <a:t>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11</a:t>
            </a:r>
            <a:r>
              <a:rPr lang="pt-BR" sz="2000" dirty="0"/>
              <a:t>: </a:t>
            </a:r>
            <a:r>
              <a:rPr lang="pt-BR" sz="2000" dirty="0" err="1">
                <a:latin typeface="Arial" panose="020B0604020202020204" pitchFamily="34" charset="0"/>
                <a:cs typeface="Arial" panose="020B0604020202020204" pitchFamily="34" charset="0"/>
              </a:rPr>
              <a:t>Jump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para posição de memória do </a:t>
            </a:r>
            <a:r>
              <a:rPr lang="pt-B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Operando</a:t>
            </a:r>
            <a:r>
              <a:rPr lang="pt-BR" sz="2000" dirty="0"/>
              <a:t>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pt-B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ULA</a:t>
            </a:r>
            <a:r>
              <a:rPr lang="pt-BR" sz="2000" dirty="0"/>
              <a:t>: uma das 4 operações abaixo: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00</a:t>
            </a:r>
            <a:r>
              <a:rPr lang="pt-BR" sz="2000" dirty="0"/>
              <a:t>: </a:t>
            </a:r>
            <a:r>
              <a:rPr lang="pt-BR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RgTO</a:t>
            </a:r>
            <a:r>
              <a:rPr lang="pt-BR" sz="2000" dirty="0"/>
              <a:t> ← </a:t>
            </a:r>
            <a:r>
              <a:rPr lang="pt-BR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RgIN</a:t>
            </a:r>
            <a:r>
              <a:rPr lang="pt-BR" sz="2000" dirty="0"/>
              <a:t> + </a:t>
            </a:r>
            <a:r>
              <a:rPr lang="pt-B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Operando</a:t>
            </a:r>
            <a:r>
              <a:rPr lang="pt-BR" sz="2000" dirty="0"/>
              <a:t>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01</a:t>
            </a:r>
            <a:r>
              <a:rPr lang="pt-BR" sz="2000" dirty="0"/>
              <a:t>: </a:t>
            </a:r>
            <a:r>
              <a:rPr lang="pt-BR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RgTO</a:t>
            </a:r>
            <a:r>
              <a:rPr lang="pt-BR" sz="2000" dirty="0"/>
              <a:t> ← </a:t>
            </a:r>
            <a:r>
              <a:rPr lang="pt-B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Operando</a:t>
            </a:r>
            <a:r>
              <a:rPr lang="pt-BR" sz="2000" dirty="0"/>
              <a:t> * 2;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pt-BR" sz="2000" dirty="0"/>
              <a:t>: </a:t>
            </a:r>
            <a:r>
              <a:rPr lang="pt-BR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RgTO</a:t>
            </a:r>
            <a:r>
              <a:rPr lang="pt-BR" sz="2000" dirty="0"/>
              <a:t> ← </a:t>
            </a:r>
            <a:r>
              <a:rPr lang="pt-BR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RgIN</a:t>
            </a:r>
            <a:r>
              <a:rPr lang="pt-BR" sz="2000" dirty="0"/>
              <a:t> - </a:t>
            </a:r>
            <a:r>
              <a:rPr lang="pt-B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Operando</a:t>
            </a:r>
            <a:r>
              <a:rPr lang="pt-BR" sz="2000" dirty="0"/>
              <a:t>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11</a:t>
            </a:r>
            <a:r>
              <a:rPr lang="pt-BR" sz="2000" dirty="0"/>
              <a:t>: </a:t>
            </a:r>
            <a:r>
              <a:rPr lang="pt-BR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RgTO</a:t>
            </a:r>
            <a:r>
              <a:rPr lang="pt-BR" sz="2000" dirty="0"/>
              <a:t> ← </a:t>
            </a:r>
            <a:r>
              <a:rPr lang="pt-B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Operando</a:t>
            </a:r>
            <a:r>
              <a:rPr lang="pt-BR" sz="2000" dirty="0"/>
              <a:t> / 2;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Disponível</a:t>
            </a:r>
            <a:r>
              <a:rPr lang="pt-BR" sz="2000" dirty="0"/>
              <a:t>: Disponível para melhorar a CPU caso queiram</a:t>
            </a:r>
            <a:endParaRPr lang="pt-BR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Operando</a:t>
            </a:r>
            <a:r>
              <a:rPr lang="pt-BR" sz="2000" dirty="0"/>
              <a:t>: 4 bits diretamente da memória na ULA</a:t>
            </a:r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C35A1B2E-DA43-49E9-B2B9-4A3266CD2F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799263"/>
      </p:ext>
    </p:extLst>
  </p:cSld>
  <p:clrMapOvr>
    <a:masterClrMapping/>
  </p:clrMapOvr>
  <p:transition advTm="91124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405" x="8845550" y="4470400"/>
          <p14:tracePt t="26538" x="8737600" y="4225925"/>
          <p14:tracePt t="26548" x="8355013" y="4106863"/>
          <p14:tracePt t="26552" x="7900988" y="3963988"/>
          <p14:tracePt t="26561" x="7477125" y="3843338"/>
          <p14:tracePt t="26573" x="6808788" y="3636963"/>
          <p14:tracePt t="26578" x="6688138" y="3595688"/>
          <p14:tracePt t="26588" x="6402388" y="3500438"/>
          <p14:tracePt t="26594" x="6091238" y="3397250"/>
          <p14:tracePt t="26603" x="5843588" y="3309938"/>
          <p14:tracePt t="26614" x="5476875" y="3197225"/>
          <p14:tracePt t="26617" x="5397500" y="3173413"/>
          <p14:tracePt t="26627" x="5237163" y="3109913"/>
          <p14:tracePt t="26633" x="5118100" y="3070225"/>
          <p14:tracePt t="26644" x="4983163" y="3006725"/>
          <p14:tracePt t="26653" x="4624388" y="2886075"/>
          <p14:tracePt t="26658" x="4559300" y="2854325"/>
          <p14:tracePt t="26668" x="4424363" y="2806700"/>
          <p14:tracePt t="26674" x="4289425" y="2759075"/>
          <p14:tracePt t="26684" x="4160838" y="2703513"/>
          <p14:tracePt t="26694" x="4002088" y="2624138"/>
          <p14:tracePt t="26701" x="3986213" y="2608263"/>
          <p14:tracePt t="26709" x="3978275" y="2608263"/>
          <p14:tracePt t="26719" x="3970338" y="2600325"/>
          <p14:tracePt t="26724" x="3970338" y="2566988"/>
          <p14:tracePt t="26733" x="3970338" y="2543175"/>
          <p14:tracePt t="26739" x="3970338" y="2535238"/>
          <p14:tracePt t="26749" x="3970338" y="2495550"/>
          <p14:tracePt t="26754" x="3970338" y="2487613"/>
          <p14:tracePt t="26764" x="3970338" y="2463800"/>
          <p14:tracePt t="26773" x="3970338" y="2368550"/>
          <p14:tracePt t="26781" x="3970338" y="2336800"/>
          <p14:tracePt t="26789" x="3970338" y="2289175"/>
          <p14:tracePt t="26794" x="3970338" y="2233613"/>
          <p14:tracePt t="26805" x="3970338" y="2152650"/>
          <p14:tracePt t="26816" x="3970338" y="2025650"/>
          <p14:tracePt t="26819" x="3970338" y="2001838"/>
          <p14:tracePt t="26831" x="3970338" y="1930400"/>
          <p14:tracePt t="26836" x="3970338" y="1849438"/>
          <p14:tracePt t="26846" x="3970338" y="1793875"/>
          <p14:tracePt t="26855" x="3970338" y="1690688"/>
          <p14:tracePt t="26860" x="3946525" y="1666875"/>
          <p14:tracePt t="26869" x="3906838" y="1611313"/>
          <p14:tracePt t="26875" x="3875088" y="1555750"/>
          <p14:tracePt t="26897" x="3794125" y="1474788"/>
          <p14:tracePt t="26900" x="3762375" y="1458913"/>
          <p14:tracePt t="26915" x="3754438" y="1443038"/>
          <p14:tracePt t="26925" x="3738563" y="1443038"/>
          <p14:tracePt t="26946" x="3730625" y="1443038"/>
          <p14:tracePt t="26955" x="3714750" y="1443038"/>
          <p14:tracePt t="26975" x="3675063" y="1443038"/>
          <p14:tracePt t="26982" x="3667125" y="1450975"/>
          <p14:tracePt t="26991" x="3635375" y="1458913"/>
          <p14:tracePt t="26996" x="3579813" y="1490663"/>
          <p14:tracePt t="27005" x="3524250" y="1498600"/>
          <p14:tracePt t="27016" x="3395663" y="1522413"/>
          <p14:tracePt t="27021" x="3363913" y="1522413"/>
          <p14:tracePt t="27031" x="3284538" y="1522413"/>
          <p14:tracePt t="27038" x="3213100" y="1522413"/>
          <p14:tracePt t="27049" x="3149600" y="1522413"/>
          <p14:tracePt t="27058" x="3013075" y="1522413"/>
          <p14:tracePt t="27061" x="2989263" y="1522413"/>
          <p14:tracePt t="27071" x="2925763" y="1522413"/>
          <p14:tracePt t="27077" x="2878138" y="1522413"/>
          <p14:tracePt t="27087" x="2854325" y="1522413"/>
          <p14:tracePt t="27098" x="2830513" y="1522413"/>
          <p14:tracePt t="27107" x="2822575" y="1522413"/>
          <p14:tracePt t="27117" x="2798763" y="1522413"/>
          <p14:tracePt t="27127" x="2759075" y="1522413"/>
          <p14:tracePt t="27137" x="2678113" y="1522413"/>
          <p14:tracePt t="27144" x="2654300" y="1522413"/>
          <p14:tracePt t="27153" x="2590800" y="1514475"/>
          <p14:tracePt t="27157" x="2527300" y="1514475"/>
          <p14:tracePt t="27167" x="2463800" y="1514475"/>
          <p14:tracePt t="27177" x="2432050" y="1514475"/>
          <p14:tracePt t="27184" x="2424113" y="1514475"/>
          <p14:tracePt t="27194" x="2416175" y="1514475"/>
          <p14:tracePt t="27198" x="2408238" y="1514475"/>
          <p14:tracePt t="27207" x="2400300" y="1514475"/>
          <p14:tracePt t="27218" x="2392363" y="1514475"/>
          <p14:tracePt t="27223" x="2384425" y="1514475"/>
          <p14:tracePt t="27233" x="2374900" y="1514475"/>
          <p14:tracePt t="27244" x="2374900" y="1522413"/>
          <p14:tracePt t="27248" x="2366963" y="1522413"/>
          <p14:tracePt t="27257" x="2335213" y="1538288"/>
          <p14:tracePt t="27266" x="2319338" y="1547813"/>
          <p14:tracePt t="27275" x="2303463" y="1547813"/>
          <p14:tracePt t="27281" x="2279650" y="1555750"/>
          <p14:tracePt t="27289" x="2263775" y="1571625"/>
          <p14:tracePt t="27296" x="2232025" y="1571625"/>
          <p14:tracePt t="27305" x="2200275" y="1603375"/>
          <p14:tracePt t="27315" x="2184400" y="1611313"/>
          <p14:tracePt t="27331" x="2176463" y="1611313"/>
          <p14:tracePt t="27335" x="2168525" y="1619250"/>
          <p14:tracePt t="27351" x="2160588" y="1619250"/>
          <p14:tracePt t="27362" x="2152650" y="1627188"/>
          <p14:tracePt t="27391" x="2136775" y="1627188"/>
          <p14:tracePt t="27401" x="2112963" y="1627188"/>
          <p14:tracePt t="27413" x="2065338" y="1635125"/>
          <p14:tracePt t="27417" x="2057400" y="1635125"/>
          <p14:tracePt t="27427" x="2033588" y="1635125"/>
          <p14:tracePt t="27432" x="2008188" y="1643063"/>
          <p14:tracePt t="27442" x="1992313" y="1658938"/>
          <p14:tracePt t="27451" x="1968500" y="1658938"/>
          <p14:tracePt t="27461" x="1960563" y="1658938"/>
          <p14:tracePt t="27630" x="1944688" y="1658938"/>
          <p14:tracePt t="27634" x="1936750" y="1666875"/>
          <p14:tracePt t="27644" x="1928813" y="1674813"/>
          <p14:tracePt t="27653" x="1920875" y="1682750"/>
          <p14:tracePt t="27675" x="1912938" y="1682750"/>
          <p14:tracePt t="27689" x="1905000" y="1698625"/>
          <p14:tracePt t="27790" x="1905000" y="1706563"/>
          <p14:tracePt t="27855" x="1905000" y="1722438"/>
          <p14:tracePt t="27861" x="1912938" y="1730375"/>
          <p14:tracePt t="27871" x="1920875" y="1738313"/>
          <p14:tracePt t="27885" x="1920875" y="1746250"/>
          <p14:tracePt t="27971" x="1936750" y="1754188"/>
          <p14:tracePt t="27977" x="1936750" y="1762125"/>
          <p14:tracePt t="27987" x="1944688" y="1770063"/>
          <p14:tracePt t="28001" x="1944688" y="1785938"/>
          <p14:tracePt t="28011" x="1944688" y="1793875"/>
          <p14:tracePt t="28032" x="1944688" y="1801813"/>
          <p14:tracePt t="28037" x="1928813" y="1817688"/>
          <p14:tracePt t="28048" x="1928813" y="1825625"/>
          <p14:tracePt t="28058" x="1928813" y="1833563"/>
          <p14:tracePt t="28064" x="1920875" y="1841500"/>
          <p14:tracePt t="28110" x="1912938" y="1849438"/>
          <p14:tracePt t="28114" x="1905000" y="1857375"/>
          <p14:tracePt t="28133" x="1905000" y="1865313"/>
          <p14:tracePt t="28144" x="1897063" y="1865313"/>
          <p14:tracePt t="28154" x="1889125" y="1881188"/>
          <p14:tracePt t="28173" x="1881188" y="1881188"/>
          <p14:tracePt t="28196" x="1873250" y="1890713"/>
          <p14:tracePt t="28200" x="1865313" y="1906588"/>
          <p14:tracePt t="28210" x="1841500" y="1906588"/>
          <p14:tracePt t="28217" x="1817688" y="1906588"/>
          <p14:tracePt t="28225" x="1801813" y="1906588"/>
          <p14:tracePt t="28235" x="1746250" y="1914525"/>
          <p14:tracePt t="28240" x="1730375" y="1914525"/>
          <p14:tracePt t="28250" x="1698625" y="1914525"/>
          <p14:tracePt t="28255" x="1658938" y="1914525"/>
          <p14:tracePt t="28266" x="1617663" y="1914525"/>
          <p14:tracePt t="28276" x="1577975" y="1914525"/>
          <p14:tracePt t="28281" x="1562100" y="1914525"/>
          <p14:tracePt t="28289" x="1538288" y="1914525"/>
          <p14:tracePt t="28298" x="1522413" y="1914525"/>
          <p14:tracePt t="28306" x="1498600" y="1914525"/>
          <p14:tracePt t="28316" x="1474788" y="1914525"/>
          <p14:tracePt t="28321" x="1466850" y="1914525"/>
          <p14:tracePt t="28333" x="1458913" y="1914525"/>
          <p14:tracePt t="28336" x="1435100" y="1914525"/>
          <p14:tracePt t="28348" x="1403350" y="1914525"/>
          <p14:tracePt t="28355" x="1387475" y="1914525"/>
          <p14:tracePt t="28362" x="1379538" y="1914525"/>
          <p14:tracePt t="28371" x="1371600" y="1914525"/>
          <p14:tracePt t="28376" x="1355725" y="1914525"/>
          <p14:tracePt t="28386" x="1292225" y="1906588"/>
          <p14:tracePt t="28396" x="1243013" y="1898650"/>
          <p14:tracePt t="28401" x="1227138" y="1898650"/>
          <p14:tracePt t="28414" x="1171575" y="1898650"/>
          <p14:tracePt t="28418" x="1171575" y="1890713"/>
          <p14:tracePt t="28434" x="1163638" y="1890713"/>
          <p14:tracePt t="28477" x="1147763" y="1881188"/>
          <p14:tracePt t="28487" x="1123950" y="1873250"/>
          <p14:tracePt t="28497" x="1116013" y="1865313"/>
          <p14:tracePt t="28507" x="1100138" y="1865313"/>
          <p14:tracePt t="28515" x="1052513" y="1841500"/>
          <p14:tracePt t="28524" x="1036638" y="1833563"/>
          <p14:tracePt t="28533" x="1004888" y="1825625"/>
          <p14:tracePt t="28539" x="973138" y="1817688"/>
          <p14:tracePt t="28551" x="965200" y="1817688"/>
          <p14:tracePt t="28553" x="941388" y="1801813"/>
          <p14:tracePt t="28564" x="933450" y="1801813"/>
          <p14:tracePt t="28573" x="917575" y="1793875"/>
          <p14:tracePt t="28581" x="908050" y="1793875"/>
          <p14:tracePt t="28594" x="860425" y="1746250"/>
          <p14:tracePt t="28603" x="852488" y="1746250"/>
          <p14:tracePt t="28614" x="820738" y="1722438"/>
          <p14:tracePt t="28630" x="812800" y="1722438"/>
          <p14:tracePt t="28633" x="796925" y="1706563"/>
          <p14:tracePt t="28650" x="788988" y="1706563"/>
          <p14:tracePt t="28655" x="773113" y="1698625"/>
          <p14:tracePt t="28660" x="773113" y="1690688"/>
          <p14:tracePt t="28669" x="757238" y="1682750"/>
          <p14:tracePt t="28706" x="725488" y="1674813"/>
          <p14:tracePt t="28715" x="709613" y="1658938"/>
          <p14:tracePt t="28730" x="677863" y="1651000"/>
          <p14:tracePt t="28735" x="654050" y="1627188"/>
          <p14:tracePt t="28748" x="638175" y="1619250"/>
          <p14:tracePt t="28750" x="606425" y="1595438"/>
          <p14:tracePt t="28755" x="566738" y="1571625"/>
          <p14:tracePt t="28765" x="541338" y="1563688"/>
          <p14:tracePt t="28776" x="501650" y="1530350"/>
          <p14:tracePt t="28791" x="493713" y="1522413"/>
          <p14:tracePt t="28797" x="485775" y="1522413"/>
          <p14:tracePt t="28806" x="469900" y="1514475"/>
          <p14:tracePt t="28822" x="461963" y="1506538"/>
          <p14:tracePt t="28835" x="461963" y="1498600"/>
          <p14:tracePt t="28872" x="446088" y="1490663"/>
          <p14:tracePt t="28882" x="438150" y="1466850"/>
          <p14:tracePt t="28897" x="422275" y="1450975"/>
          <p14:tracePt t="28909" x="414338" y="1435100"/>
          <p14:tracePt t="28919" x="406400" y="1435100"/>
          <p14:tracePt t="28931" x="390525" y="1411288"/>
          <p14:tracePt t="28939" x="390525" y="1403350"/>
          <p14:tracePt t="28943" x="390525" y="1395413"/>
          <p14:tracePt t="28950" x="382588" y="1387475"/>
          <p14:tracePt t="28959" x="374650" y="1379538"/>
          <p14:tracePt t="28974" x="366713" y="1371600"/>
          <p14:tracePt t="28985" x="350838" y="1347788"/>
          <p14:tracePt t="29096" x="350838" y="1355725"/>
          <p14:tracePt t="29107" x="414338" y="1395413"/>
          <p14:tracePt t="29111" x="438150" y="1419225"/>
          <p14:tracePt t="29122" x="517525" y="1466850"/>
          <p14:tracePt t="29128" x="590550" y="1522413"/>
          <p14:tracePt t="29137" x="661988" y="1547813"/>
          <p14:tracePt t="29148" x="773113" y="1611313"/>
          <p14:tracePt t="29152" x="788988" y="1627188"/>
          <p14:tracePt t="29162" x="844550" y="1643063"/>
          <p14:tracePt t="29168" x="900113" y="1666875"/>
          <p14:tracePt t="29182" x="917575" y="1666875"/>
          <p14:tracePt t="29193" x="933450" y="1666875"/>
          <p14:tracePt t="29203" x="957263" y="1666875"/>
          <p14:tracePt t="29207" x="965200" y="1666875"/>
          <p14:tracePt t="29219" x="989013" y="1666875"/>
          <p14:tracePt t="29233" x="1012825" y="1666875"/>
          <p14:tracePt t="29243" x="1020763" y="1643063"/>
          <p14:tracePt t="29249" x="1028700" y="1635125"/>
          <p14:tracePt t="29259" x="1028700" y="1627188"/>
          <p14:tracePt t="29264" x="1028700" y="1619250"/>
          <p14:tracePt t="29273" x="1036638" y="1595438"/>
          <p14:tracePt t="29283" x="1044575" y="1571625"/>
          <p14:tracePt t="29289" x="1044575" y="1563688"/>
          <p14:tracePt t="29300" x="1052513" y="1547813"/>
          <p14:tracePt t="29314" x="1052513" y="1530350"/>
          <p14:tracePt t="29323" x="1052513" y="1522413"/>
          <p14:tracePt t="29330" x="1052513" y="1498600"/>
          <p14:tracePt t="29462" x="1060450" y="1498600"/>
          <p14:tracePt t="29466" x="1060450" y="1506538"/>
          <p14:tracePt t="29476" x="1068388" y="1530350"/>
          <p14:tracePt t="29486" x="1068388" y="1547813"/>
          <p14:tracePt t="29492" x="1076325" y="1579563"/>
          <p14:tracePt t="29505" x="1084263" y="1595438"/>
          <p14:tracePt t="29546" x="1084263" y="1611313"/>
          <p14:tracePt t="29668" x="1092200" y="1619250"/>
          <p14:tracePt t="29684" x="1092200" y="1643063"/>
          <p14:tracePt t="29689" x="1108075" y="1651000"/>
          <p14:tracePt t="29810" x="1116013" y="1651000"/>
          <p14:tracePt t="29976" x="1123950" y="1658938"/>
          <p14:tracePt t="29986" x="1147763" y="1674813"/>
          <p14:tracePt t="29990" x="1187450" y="1674813"/>
          <p14:tracePt t="29999" x="1266825" y="1674813"/>
          <p14:tracePt t="30009" x="1379538" y="1674813"/>
          <p14:tracePt t="30015" x="1419225" y="1674813"/>
          <p14:tracePt t="30026" x="1482725" y="1674813"/>
          <p14:tracePt t="30032" x="1514475" y="1674813"/>
          <p14:tracePt t="30041" x="1554163" y="1658938"/>
          <p14:tracePt t="30051" x="1601788" y="1627188"/>
          <p14:tracePt t="30062" x="1609725" y="1627188"/>
          <p14:tracePt t="30071" x="1625600" y="1603375"/>
          <p14:tracePt t="30082" x="1633538" y="1595438"/>
          <p14:tracePt t="30092" x="1633538" y="1563688"/>
          <p14:tracePt t="30098" x="1641475" y="1563688"/>
          <p14:tracePt t="30105" x="1641475" y="1555750"/>
          <p14:tracePt t="30112" x="1641475" y="1547813"/>
          <p14:tracePt t="30122" x="1641475" y="1538288"/>
          <p14:tracePt t="30132" x="1651000" y="1514475"/>
          <p14:tracePt t="30149" x="1651000" y="1506538"/>
          <p14:tracePt t="30151" x="1651000" y="1498600"/>
          <p14:tracePt t="30258" x="1658938" y="1498600"/>
          <p14:tracePt t="30268" x="1666875" y="1498600"/>
          <p14:tracePt t="30273" x="1690688" y="1522413"/>
          <p14:tracePt t="30284" x="1698625" y="1530350"/>
          <p14:tracePt t="30294" x="1746250" y="1579563"/>
          <p14:tracePt t="30297" x="1754188" y="1579563"/>
          <p14:tracePt t="30307" x="1778000" y="1595438"/>
          <p14:tracePt t="30314" x="1825625" y="1603375"/>
          <p14:tracePt t="30324" x="1833563" y="1611313"/>
          <p14:tracePt t="30333" x="1897063" y="1643063"/>
          <p14:tracePt t="30337" x="1912938" y="1651000"/>
          <p14:tracePt t="30348" x="1936750" y="1651000"/>
          <p14:tracePt t="30353" x="1960563" y="1658938"/>
          <p14:tracePt t="30364" x="1992313" y="1658938"/>
          <p14:tracePt t="30373" x="2049463" y="1658938"/>
          <p14:tracePt t="30381" x="2073275" y="1658938"/>
          <p14:tracePt t="30390" x="2089150" y="1651000"/>
          <p14:tracePt t="30394" x="2105025" y="1635125"/>
          <p14:tracePt t="30403" x="2105025" y="1619250"/>
          <p14:tracePt t="30414" x="2128838" y="1571625"/>
          <p14:tracePt t="30419" x="2144713" y="1555750"/>
          <p14:tracePt t="30433" x="2144713" y="1538288"/>
          <p14:tracePt t="30444" x="2144713" y="1522413"/>
          <p14:tracePt t="30454" x="2144713" y="1506538"/>
          <p14:tracePt t="30459" x="2144713" y="1498600"/>
          <p14:tracePt t="30602" x="2160588" y="1490663"/>
          <p14:tracePt t="30631" x="2168525" y="1498600"/>
          <p14:tracePt t="30635" x="2168525" y="1506538"/>
          <p14:tracePt t="30647" x="2168525" y="1514475"/>
          <p14:tracePt t="30655" x="2184400" y="1530350"/>
          <p14:tracePt t="30671" x="2184400" y="1538288"/>
          <p14:tracePt t="30675" x="2184400" y="1547813"/>
          <p14:tracePt t="30685" x="2192338" y="1571625"/>
          <p14:tracePt t="30698" x="2208213" y="1587500"/>
          <p14:tracePt t="30838" x="2208213" y="1595438"/>
          <p14:tracePt t="30933" x="2200275" y="1595438"/>
          <p14:tracePt t="30938" x="2184400" y="1587500"/>
          <p14:tracePt t="30949" x="2176463" y="1587500"/>
          <p14:tracePt t="30954" x="2168525" y="1587500"/>
          <p14:tracePt t="30960" x="2160588" y="1571625"/>
          <p14:tracePt t="30969" x="2112963" y="1555750"/>
          <p14:tracePt t="30975" x="2097088" y="1555750"/>
          <p14:tracePt t="30985" x="2057400" y="1547813"/>
          <p14:tracePt t="30998" x="1976438" y="1522413"/>
          <p14:tracePt t="31001" x="1960563" y="1522413"/>
          <p14:tracePt t="31009" x="1912938" y="1498600"/>
          <p14:tracePt t="31016" x="1881188" y="1498600"/>
          <p14:tracePt t="31026" x="1817688" y="1482725"/>
          <p14:tracePt t="31036" x="1730375" y="1466850"/>
          <p14:tracePt t="31039" x="1714500" y="1466850"/>
          <p14:tracePt t="31050" x="1682750" y="1466850"/>
          <p14:tracePt t="31055" x="1651000" y="1450975"/>
          <p14:tracePt t="31066" x="1625600" y="1450975"/>
          <p14:tracePt t="31075" x="1562100" y="1443038"/>
          <p14:tracePt t="31092" x="1530350" y="1443038"/>
          <p14:tracePt t="31097" x="1506538" y="1435100"/>
          <p14:tracePt t="31105" x="1482725" y="1435100"/>
          <p14:tracePt t="31116" x="1450975" y="1435100"/>
          <p14:tracePt t="31121" x="1435100" y="1435100"/>
          <p14:tracePt t="31132" x="1403350" y="1435100"/>
          <p14:tracePt t="31136" x="1363663" y="1435100"/>
          <p14:tracePt t="31147" x="1331913" y="1435100"/>
          <p14:tracePt t="31155" x="1274763" y="1435100"/>
          <p14:tracePt t="31162" x="1250950" y="1435100"/>
          <p14:tracePt t="31172" x="1219200" y="1435100"/>
          <p14:tracePt t="31177" x="1195388" y="1435100"/>
          <p14:tracePt t="31188" x="1171575" y="1435100"/>
          <p14:tracePt t="31199" x="1155700" y="1435100"/>
          <p14:tracePt t="31202" x="1147763" y="1435100"/>
          <p14:tracePt t="31218" x="1123950" y="1435100"/>
          <p14:tracePt t="31227" x="1108075" y="1435100"/>
          <p14:tracePt t="31238" x="1076325" y="1435100"/>
          <p14:tracePt t="31241" x="1060450" y="1435100"/>
          <p14:tracePt t="31252" x="1028700" y="1435100"/>
          <p14:tracePt t="31257" x="973138" y="1435100"/>
          <p14:tracePt t="31267" x="925513" y="1435100"/>
          <p14:tracePt t="31277" x="852488" y="1435100"/>
          <p14:tracePt t="31282" x="828675" y="1435100"/>
          <p14:tracePt t="31293" x="796925" y="1435100"/>
          <p14:tracePt t="31298" x="757238" y="1435100"/>
          <p14:tracePt t="31308" x="733425" y="1435100"/>
          <p14:tracePt t="31317" x="709613" y="1435100"/>
          <p14:tracePt t="31337" x="685800" y="1435100"/>
          <p14:tracePt t="31353" x="677863" y="1435100"/>
          <p14:tracePt t="31359" x="661988" y="1435100"/>
          <p14:tracePt t="31369" x="638175" y="1450975"/>
          <p14:tracePt t="31380" x="614363" y="1466850"/>
          <p14:tracePt t="31389" x="590550" y="1474788"/>
          <p14:tracePt t="31401" x="582613" y="1482725"/>
          <p14:tracePt t="31405" x="574675" y="1490663"/>
          <p14:tracePt t="31412" x="566738" y="1490663"/>
          <p14:tracePt t="31421" x="550863" y="1506538"/>
          <p14:tracePt t="31433" x="541338" y="1506538"/>
          <p14:tracePt t="31435" x="533400" y="1514475"/>
          <p14:tracePt t="31463" x="533400" y="1530350"/>
          <p14:tracePt t="31472" x="533400" y="1538288"/>
          <p14:tracePt t="31485" x="533400" y="1547813"/>
          <p14:tracePt t="31491" x="533400" y="1571625"/>
          <p14:tracePt t="31501" x="533400" y="1579563"/>
          <p14:tracePt t="31512" x="533400" y="1603375"/>
          <p14:tracePt t="31521" x="533400" y="1619250"/>
          <p14:tracePt t="31533" x="533400" y="1643063"/>
          <p14:tracePt t="31541" x="541338" y="1658938"/>
          <p14:tracePt t="31551" x="590550" y="1706563"/>
          <p14:tracePt t="31557" x="598488" y="1714500"/>
          <p14:tracePt t="31567" x="614363" y="1738313"/>
          <p14:tracePt t="31571" x="630238" y="1746250"/>
          <p14:tracePt t="31581" x="646113" y="1762125"/>
          <p14:tracePt t="31591" x="677863" y="1778000"/>
          <p14:tracePt t="31599" x="709613" y="1793875"/>
          <p14:tracePt t="31607" x="733425" y="1809750"/>
          <p14:tracePt t="31612" x="757238" y="1825625"/>
          <p14:tracePt t="31621" x="788988" y="1841500"/>
          <p14:tracePt t="31632" x="868363" y="1849438"/>
          <p14:tracePt t="31637" x="892175" y="1857375"/>
          <p14:tracePt t="31648" x="925513" y="1857375"/>
          <p14:tracePt t="31653" x="973138" y="1873250"/>
          <p14:tracePt t="31664" x="1036638" y="1898650"/>
          <p14:tracePt t="31673" x="1100138" y="1898650"/>
          <p14:tracePt t="31678" x="1100138" y="1906588"/>
          <p14:tracePt t="31687" x="1123950" y="1906588"/>
          <p14:tracePt t="31693" x="1139825" y="1906588"/>
          <p14:tracePt t="31704" x="1171575" y="1914525"/>
          <p14:tracePt t="31714" x="1219200" y="1930400"/>
          <p14:tracePt t="31718" x="1227138" y="1930400"/>
          <p14:tracePt t="31728" x="1250950" y="1938338"/>
          <p14:tracePt t="31733" x="1284288" y="1946275"/>
          <p14:tracePt t="31743" x="1347788" y="1962150"/>
          <p14:tracePt t="31751" x="1395413" y="1962150"/>
          <p14:tracePt t="31759" x="1443038" y="1962150"/>
          <p14:tracePt t="31769" x="1546225" y="1985963"/>
          <p14:tracePt t="31776" x="1570038" y="1985963"/>
          <p14:tracePt t="31785" x="1625600" y="1985963"/>
          <p14:tracePt t="31790" x="1706563" y="1985963"/>
          <p14:tracePt t="31800" x="1762125" y="1985963"/>
          <p14:tracePt t="31809" x="1849438" y="1985963"/>
          <p14:tracePt t="31815" x="1865313" y="1985963"/>
          <p14:tracePt t="31826" x="1897063" y="1985963"/>
          <p14:tracePt t="31830" x="1944688" y="1985963"/>
          <p14:tracePt t="31839" x="1976438" y="1985963"/>
          <p14:tracePt t="31849" x="2073275" y="1985963"/>
          <p14:tracePt t="31855" x="2089150" y="1985963"/>
          <p14:tracePt t="31865" x="2168525" y="1985963"/>
          <p14:tracePt t="31872" x="2208213" y="1985963"/>
          <p14:tracePt t="31882" x="2232025" y="1985963"/>
          <p14:tracePt t="31891" x="2271713" y="1985963"/>
          <p14:tracePt t="31905" x="2279650" y="1985963"/>
          <p14:tracePt t="31912" x="2287588" y="1985963"/>
          <p14:tracePt t="31925" x="2303463" y="1978025"/>
          <p14:tracePt t="31935" x="2311400" y="1970088"/>
          <p14:tracePt t="31948" x="2311400" y="1954213"/>
          <p14:tracePt t="31957" x="2319338" y="1954213"/>
          <p14:tracePt t="31962" x="2319338" y="1946275"/>
          <p14:tracePt t="31967" x="2319338" y="1930400"/>
          <p14:tracePt t="31978" x="2319338" y="1914525"/>
          <p14:tracePt t="31983" x="2319338" y="1890713"/>
          <p14:tracePt t="32004" x="2319338" y="1857375"/>
          <p14:tracePt t="32010" x="2303463" y="1841500"/>
          <p14:tracePt t="32019" x="2287588" y="1825625"/>
          <p14:tracePt t="32023" x="2263775" y="1785938"/>
          <p14:tracePt t="32033" x="2232025" y="1762125"/>
          <p14:tracePt t="32043" x="2184400" y="1730375"/>
          <p14:tracePt t="32050" x="2168525" y="1706563"/>
          <p14:tracePt t="32059" x="2120900" y="1698625"/>
          <p14:tracePt t="32064" x="2081213" y="1666875"/>
          <p14:tracePt t="32073" x="2057400" y="1651000"/>
          <p14:tracePt t="32084" x="1960563" y="1611313"/>
          <p14:tracePt t="32089" x="1952625" y="1611313"/>
          <p14:tracePt t="32100" x="1905000" y="1603375"/>
          <p14:tracePt t="32105" x="1841500" y="1571625"/>
          <p14:tracePt t="32116" x="1793875" y="1555750"/>
          <p14:tracePt t="32125" x="1714500" y="1547813"/>
          <p14:tracePt t="32131" x="1698625" y="1547813"/>
          <p14:tracePt t="32139" x="1641475" y="1547813"/>
          <p14:tracePt t="32147" x="1593850" y="1522413"/>
          <p14:tracePt t="32155" x="1546225" y="1522413"/>
          <p14:tracePt t="32166" x="1395413" y="1514475"/>
          <p14:tracePt t="32170" x="1371600" y="1514475"/>
          <p14:tracePt t="32180" x="1292225" y="1506538"/>
          <p14:tracePt t="32185" x="1203325" y="1506538"/>
          <p14:tracePt t="32197" x="1123950" y="1506538"/>
          <p14:tracePt t="32205" x="981075" y="1490663"/>
          <p14:tracePt t="32212" x="957263" y="1490663"/>
          <p14:tracePt t="32221" x="884238" y="1490663"/>
          <p14:tracePt t="32225" x="836613" y="1490663"/>
          <p14:tracePt t="32235" x="781050" y="1490663"/>
          <p14:tracePt t="32247" x="693738" y="1490663"/>
          <p14:tracePt t="32251" x="669925" y="1490663"/>
          <p14:tracePt t="32262" x="646113" y="1490663"/>
          <p14:tracePt t="32266" x="606425" y="1490663"/>
          <p14:tracePt t="32276" x="574675" y="1490663"/>
          <p14:tracePt t="32286" x="533400" y="1490663"/>
          <p14:tracePt t="32291" x="525463" y="1490663"/>
          <p14:tracePt t="32301" x="501650" y="1490663"/>
          <p14:tracePt t="32305" x="485775" y="1490663"/>
          <p14:tracePt t="32315" x="438150" y="1514475"/>
          <p14:tracePt t="32332" x="430213" y="1514475"/>
          <p14:tracePt t="32341" x="422275" y="1522413"/>
          <p14:tracePt t="32348" x="422275" y="1530350"/>
          <p14:tracePt t="32357" x="422275" y="1555750"/>
          <p14:tracePt t="32367" x="422275" y="1587500"/>
          <p14:tracePt t="32372" x="422275" y="1595438"/>
          <p14:tracePt t="32382" x="422275" y="1611313"/>
          <p14:tracePt t="32387" x="430213" y="1651000"/>
          <p14:tracePt t="32398" x="501650" y="1706563"/>
          <p14:tracePt t="32407" x="582613" y="1778000"/>
          <p14:tracePt t="32412" x="622300" y="1809750"/>
          <p14:tracePt t="32421" x="717550" y="1825625"/>
          <p14:tracePt t="32428" x="796925" y="1873250"/>
          <p14:tracePt t="32438" x="933450" y="1914525"/>
          <p14:tracePt t="32449" x="1147763" y="1970088"/>
          <p14:tracePt t="32453" x="1211263" y="1970088"/>
          <p14:tracePt t="32464" x="1355725" y="1970088"/>
          <p14:tracePt t="32468" x="1435100" y="1970088"/>
          <p14:tracePt t="32477" x="1554163" y="1970088"/>
          <p14:tracePt t="32487" x="1778000" y="1970088"/>
          <p14:tracePt t="32494" x="1833563" y="1970088"/>
          <p14:tracePt t="32504" x="1968500" y="1970088"/>
          <p14:tracePt t="32507" x="2089150" y="1970088"/>
          <p14:tracePt t="32517" x="2176463" y="1970088"/>
          <p14:tracePt t="32528" x="2327275" y="1954213"/>
          <p14:tracePt t="32533" x="2343150" y="1946275"/>
          <p14:tracePt t="32543" x="2359025" y="1930400"/>
          <p14:tracePt t="32548" x="2384425" y="1898650"/>
          <p14:tracePt t="32569" x="2384425" y="1881188"/>
          <p14:tracePt t="32643" x="2384425" y="1873250"/>
          <p14:tracePt t="32653" x="2374900" y="1865313"/>
          <p14:tracePt t="32664" x="2351088" y="1865313"/>
          <p14:tracePt t="32670" x="2327275" y="1857375"/>
          <p14:tracePt t="32680" x="2295525" y="1857375"/>
          <p14:tracePt t="32689" x="2239963" y="1857375"/>
          <p14:tracePt t="32697" x="2232025" y="1857375"/>
          <p14:tracePt t="32705" x="2192338" y="1857375"/>
          <p14:tracePt t="32709" x="2144713" y="1849438"/>
          <p14:tracePt t="32720" x="2097088" y="1849438"/>
          <p14:tracePt t="32730" x="2033588" y="1825625"/>
          <p14:tracePt t="32736" x="2025650" y="1825625"/>
          <p14:tracePt t="32747" x="1984375" y="1809750"/>
          <p14:tracePt t="32750" x="1960563" y="1809750"/>
          <p14:tracePt t="32759" x="1928813" y="1809750"/>
          <p14:tracePt t="32770" x="1881188" y="1801813"/>
          <p14:tracePt t="32776" x="1873250" y="1801813"/>
          <p14:tracePt t="32786" x="1833563" y="1793875"/>
          <p14:tracePt t="32791" x="1825625" y="1793875"/>
          <p14:tracePt t="32812" x="1801813" y="1793875"/>
          <p14:tracePt t="32816" x="1793875" y="1793875"/>
          <p14:tracePt t="32825" x="1785938" y="1793875"/>
          <p14:tracePt t="33558" x="1785938" y="1785938"/>
          <p14:tracePt t="34008" x="1793875" y="1785938"/>
          <p14:tracePt t="34224" x="1801813" y="1785938"/>
          <p14:tracePt t="34228" x="1809750" y="1793875"/>
          <p14:tracePt t="34243" x="1817688" y="1801813"/>
          <p14:tracePt t="34253" x="1833563" y="1801813"/>
          <p14:tracePt t="34258" x="1841500" y="1809750"/>
          <p14:tracePt t="34267" x="1857375" y="1809750"/>
          <p14:tracePt t="34273" x="1873250" y="1809750"/>
          <p14:tracePt t="34283" x="1912938" y="1833563"/>
          <p14:tracePt t="34294" x="2008188" y="1841500"/>
          <p14:tracePt t="34300" x="2025650" y="1841500"/>
          <p14:tracePt t="34309" x="2105025" y="1857375"/>
          <p14:tracePt t="34314" x="2192338" y="1873250"/>
          <p14:tracePt t="34326" x="2287588" y="1890713"/>
          <p14:tracePt t="34331" x="2392363" y="1914525"/>
          <p14:tracePt t="34339" x="2487613" y="1922463"/>
          <p14:tracePt t="34350" x="2622550" y="1938338"/>
          <p14:tracePt t="34355" x="2646363" y="1938338"/>
          <p14:tracePt t="34365" x="2701925" y="1938338"/>
          <p14:tracePt t="34369" x="2759075" y="1938338"/>
          <p14:tracePt t="34380" x="2790825" y="1938338"/>
          <p14:tracePt t="34389" x="2838450" y="1938338"/>
          <p14:tracePt t="34396" x="2862263" y="1938338"/>
          <p14:tracePt t="34405" x="2909888" y="1938338"/>
          <p14:tracePt t="34414" x="2949575" y="1938338"/>
          <p14:tracePt t="34421" x="2973388" y="1938338"/>
          <p14:tracePt t="34432" x="3021013" y="1938338"/>
          <p14:tracePt t="34435" x="3044825" y="1938338"/>
          <p14:tracePt t="34446" x="3076575" y="1938338"/>
          <p14:tracePt t="34451" x="3100388" y="1930400"/>
          <p14:tracePt t="34464" x="3125788" y="1930400"/>
          <p14:tracePt t="34471" x="3149600" y="1922463"/>
          <p14:tracePt t="34475" x="3157538" y="1922463"/>
          <p14:tracePt t="34485" x="3173413" y="1914525"/>
          <p14:tracePt t="34491" x="3181350" y="1914525"/>
          <p14:tracePt t="34528" x="3189288" y="1906588"/>
          <p14:tracePt t="34532" x="3197225" y="1906588"/>
          <p14:tracePt t="34541" x="3205163" y="1898650"/>
          <p14:tracePt t="34557" x="3213100" y="1898650"/>
          <p14:tracePt t="34697" x="3213100" y="1890713"/>
          <p14:tracePt t="34713" x="3213100" y="1881188"/>
          <p14:tracePt t="34733" x="3197225" y="1849438"/>
          <p14:tracePt t="34749" x="3173413" y="1841500"/>
          <p14:tracePt t="34762" x="3133725" y="1833563"/>
          <p14:tracePt t="34766" x="3100388" y="1825625"/>
          <p14:tracePt t="34775" x="3068638" y="1817688"/>
          <p14:tracePt t="34785" x="2973388" y="1809750"/>
          <p14:tracePt t="34791" x="2957513" y="1801813"/>
          <p14:tracePt t="34801" x="2925763" y="1785938"/>
          <p14:tracePt t="34806" x="2878138" y="1770063"/>
          <p14:tracePt t="34816" x="2838450" y="1762125"/>
          <p14:tracePt t="34825" x="2790825" y="1754188"/>
          <p14:tracePt t="34835" x="2782888" y="1754188"/>
          <p14:tracePt t="34841" x="2767013" y="1746250"/>
          <p14:tracePt t="34846" x="2751138" y="1738313"/>
          <p14:tracePt t="34857" x="2725738" y="1730375"/>
          <p14:tracePt t="34867" x="2686050" y="1722438"/>
          <p14:tracePt t="34871" x="2670175" y="1698625"/>
          <p14:tracePt t="34884" x="2662238" y="1698625"/>
          <p14:tracePt t="34896" x="2646363" y="1690688"/>
          <p14:tracePt t="34898" x="2630488" y="1674813"/>
          <p14:tracePt t="34914" x="2614613" y="1666875"/>
          <p14:tracePt t="34923" x="2606675" y="1658938"/>
          <p14:tracePt t="34933" x="2598738" y="1658938"/>
          <p14:tracePt t="34944" x="2590800" y="1643063"/>
          <p14:tracePt t="34957" x="2590800" y="1635125"/>
          <p14:tracePt t="34965" x="2590800" y="1627188"/>
          <p14:tracePt t="34980" x="2574925" y="1611313"/>
          <p14:tracePt t="35003" x="2566988" y="1579563"/>
          <p14:tracePt t="35009" x="2566988" y="1571625"/>
          <p14:tracePt t="35019" x="2566988" y="1547813"/>
          <p14:tracePt t="35023" x="2559050" y="1530350"/>
          <p14:tracePt t="35034" x="2551113" y="1490663"/>
          <p14:tracePt t="35043" x="2535238" y="1443038"/>
          <p14:tracePt t="35053" x="2535238" y="1419225"/>
          <p14:tracePt t="35170" x="2535238" y="1427163"/>
          <p14:tracePt t="35186" x="2535238" y="1450975"/>
          <p14:tracePt t="35199" x="2535238" y="1482725"/>
          <p14:tracePt t="35205" x="2543175" y="1506538"/>
          <p14:tracePt t="35215" x="2543175" y="1514475"/>
          <p14:tracePt t="35222" x="2574925" y="1538288"/>
          <p14:tracePt t="35225" x="2606675" y="1579563"/>
          <p14:tracePt t="35242" x="2622550" y="1595438"/>
          <p14:tracePt t="35246" x="2646363" y="1611313"/>
          <p14:tracePt t="35255" x="2654300" y="1619250"/>
          <p14:tracePt t="35264" x="2662238" y="1619250"/>
          <p14:tracePt t="35267" x="2686050" y="1643063"/>
          <p14:tracePt t="35275" x="2709863" y="1651000"/>
          <p14:tracePt t="35286" x="2725738" y="1651000"/>
          <p14:tracePt t="35312" x="2733675" y="1651000"/>
          <p14:tracePt t="35327" x="2741613" y="1651000"/>
          <p14:tracePt t="35337" x="2751138" y="1651000"/>
          <p14:tracePt t="35341" x="2759075" y="1651000"/>
          <p14:tracePt t="35347" x="2767013" y="1658938"/>
          <p14:tracePt t="35357" x="2790825" y="1666875"/>
          <p14:tracePt t="35367" x="2862263" y="1666875"/>
          <p14:tracePt t="35371" x="2878138" y="1666875"/>
          <p14:tracePt t="35381" x="2909888" y="1666875"/>
          <p14:tracePt t="35387" x="2957513" y="1666875"/>
          <p14:tracePt t="35397" x="3005138" y="1682750"/>
          <p14:tracePt t="35407" x="3068638" y="1698625"/>
          <p14:tracePt t="35411" x="3076575" y="1698625"/>
          <p14:tracePt t="35421" x="3100388" y="1698625"/>
          <p14:tracePt t="35427" x="3109913" y="1698625"/>
          <p14:tracePt t="35437" x="3125788" y="1698625"/>
          <p14:tracePt t="35457" x="3141663" y="1698625"/>
          <p14:tracePt t="35463" x="3149600" y="1698625"/>
          <p14:tracePt t="35487" x="3165475" y="1690688"/>
          <p14:tracePt t="35497" x="3173413" y="1690688"/>
          <p14:tracePt t="35507" x="3181350" y="1690688"/>
          <p14:tracePt t="35517" x="3197225" y="1690688"/>
          <p14:tracePt t="35527" x="3221038" y="1690688"/>
          <p14:tracePt t="35533" x="3228975" y="1682750"/>
          <p14:tracePt t="35543" x="3236913" y="1682750"/>
          <p14:tracePt t="35549" x="3244850" y="1682750"/>
          <p14:tracePt t="35559" x="3260725" y="1674813"/>
          <p14:tracePt t="36094" x="3268663" y="1674813"/>
          <p14:tracePt t="36109" x="3284538" y="1674813"/>
          <p14:tracePt t="36125" x="3292475" y="1674813"/>
          <p14:tracePt t="36139" x="3300413" y="1674813"/>
          <p14:tracePt t="36146" x="3316288" y="1666875"/>
          <p14:tracePt t="36156" x="3324225" y="1666875"/>
          <p14:tracePt t="36166" x="3340100" y="1651000"/>
          <p14:tracePt t="36262" x="3340100" y="1635125"/>
          <p14:tracePt t="36275" x="3340100" y="1627188"/>
          <p14:tracePt t="36285" x="3340100" y="1619250"/>
          <p14:tracePt t="36291" x="3324225" y="1611313"/>
          <p14:tracePt t="36301" x="3300413" y="1603375"/>
          <p14:tracePt t="36305" x="3292475" y="1603375"/>
          <p14:tracePt t="36315" x="3276600" y="1595438"/>
          <p14:tracePt t="36326" x="3213100" y="1595438"/>
          <p14:tracePt t="36332" x="3197225" y="1595438"/>
          <p14:tracePt t="36341" x="3165475" y="1595438"/>
          <p14:tracePt t="36346" x="3117850" y="1595438"/>
          <p14:tracePt t="36357" x="3044825" y="1579563"/>
          <p14:tracePt t="36368" x="2894013" y="1555750"/>
          <p14:tracePt t="36373" x="2878138" y="1555750"/>
          <p14:tracePt t="36380" x="2798763" y="1547813"/>
          <p14:tracePt t="36389" x="2717800" y="1522413"/>
          <p14:tracePt t="36396" x="2693988" y="1522413"/>
          <p14:tracePt t="36405" x="2646363" y="1514475"/>
          <p14:tracePt t="36415" x="2622550" y="1514475"/>
          <p14:tracePt t="36419" x="2614613" y="1514475"/>
          <p14:tracePt t="36430" x="2606675" y="1498600"/>
          <p14:tracePt t="36485" x="2598738" y="1498600"/>
          <p14:tracePt t="36496" x="2574925" y="1498600"/>
          <p14:tracePt t="36505" x="2566988" y="1498600"/>
          <p14:tracePt t="36512" x="2559050" y="1498600"/>
          <p14:tracePt t="36515" x="2551113" y="1498600"/>
          <p14:tracePt t="36525" x="2543175" y="1506538"/>
          <p14:tracePt t="36535" x="2519363" y="1522413"/>
          <p14:tracePt t="36551" x="2511425" y="1522413"/>
          <p14:tracePt t="36555" x="2511425" y="1538288"/>
          <p14:tracePt t="36566" x="2511425" y="1555750"/>
          <p14:tracePt t="36575" x="2511425" y="1579563"/>
          <p14:tracePt t="36588" x="2511425" y="1595438"/>
          <p14:tracePt t="36608" x="2511425" y="1619250"/>
          <p14:tracePt t="36617" x="2559050" y="1658938"/>
          <p14:tracePt t="36621" x="2566988" y="1666875"/>
          <p14:tracePt t="36631" x="2630488" y="1706563"/>
          <p14:tracePt t="36637" x="2654300" y="1706563"/>
          <p14:tracePt t="36648" x="2701925" y="1738313"/>
          <p14:tracePt t="36658" x="2806700" y="1746250"/>
          <p14:tracePt t="36663" x="2830513" y="1754188"/>
          <p14:tracePt t="36671" x="2870200" y="1754188"/>
          <p14:tracePt t="36678" x="2933700" y="1754188"/>
          <p14:tracePt t="36688" x="2981325" y="1754188"/>
          <p14:tracePt t="36698" x="3028950" y="1754188"/>
          <p14:tracePt t="36703" x="3044825" y="1754188"/>
          <p14:tracePt t="36714" x="3052763" y="1754188"/>
          <p14:tracePt t="36717" x="3060700" y="1754188"/>
          <p14:tracePt t="36737" x="3092450" y="1754188"/>
          <p14:tracePt t="36747" x="3100388" y="1754188"/>
          <p14:tracePt t="36757" x="3109913" y="1746250"/>
          <p14:tracePt t="36767" x="3117850" y="1730375"/>
          <p14:tracePt t="36778" x="3133725" y="1714500"/>
          <p14:tracePt t="36787" x="3141663" y="1706563"/>
          <p14:tracePt t="36799" x="3149600" y="1698625"/>
          <p14:tracePt t="36946" x="3149600" y="1706563"/>
          <p14:tracePt t="36955" x="3149600" y="1722438"/>
          <p14:tracePt t="36970" x="3149600" y="1738313"/>
          <p14:tracePt t="36980" x="3157538" y="1746250"/>
          <p14:tracePt t="36985" x="3165475" y="1754188"/>
          <p14:tracePt t="37441" x="3165475" y="1762125"/>
          <p14:tracePt t="37499" x="3157538" y="1778000"/>
          <p14:tracePt t="37696" x="3165475" y="1778000"/>
          <p14:tracePt t="37701" x="3213100" y="1801813"/>
          <p14:tracePt t="37712" x="3252788" y="1817688"/>
          <p14:tracePt t="37721" x="3316288" y="1825625"/>
          <p14:tracePt t="37726" x="3324225" y="1825625"/>
          <p14:tracePt t="37738" x="3379788" y="1825625"/>
          <p14:tracePt t="37742" x="3395663" y="1825625"/>
          <p14:tracePt t="37751" x="3419475" y="1825625"/>
          <p14:tracePt t="37762" x="3435350" y="1825625"/>
          <p14:tracePt t="37779" x="3443288" y="1825625"/>
          <p14:tracePt t="37792" x="3451225" y="1825625"/>
          <p14:tracePt t="37808" x="3467100" y="1825625"/>
          <p14:tracePt t="37817" x="3492500" y="1825625"/>
          <p14:tracePt t="37821" x="3508375" y="1825625"/>
          <p14:tracePt t="37831" x="3532188" y="1825625"/>
          <p14:tracePt t="37842" x="3587750" y="1817688"/>
          <p14:tracePt t="37853" x="3603625" y="1817688"/>
          <p14:tracePt t="37857" x="3611563" y="1817688"/>
          <p14:tracePt t="37864" x="3635375" y="1817688"/>
          <p14:tracePt t="37874" x="3659188" y="1793875"/>
          <p14:tracePt t="37880" x="3667125" y="1793875"/>
          <p14:tracePt t="37889" x="3690938" y="1793875"/>
          <p14:tracePt t="37912" x="3754438" y="1793875"/>
          <p14:tracePt t="37914" x="3786188" y="1785938"/>
          <p14:tracePt t="37919" x="3794125" y="1785938"/>
          <p14:tracePt t="37931" x="3817938" y="1778000"/>
          <p14:tracePt t="37939" x="3843338" y="1762125"/>
          <p14:tracePt t="37944" x="3843338" y="1754188"/>
          <p14:tracePt t="37953" x="3851275" y="1746250"/>
          <p14:tracePt t="37960" x="3859213" y="1746250"/>
          <p14:tracePt t="37975" x="3867150" y="1738313"/>
          <p14:tracePt t="37979" x="3883025" y="1730375"/>
          <p14:tracePt t="37990" x="3898900" y="1714500"/>
          <p14:tracePt t="37996" x="3898900" y="1706563"/>
          <p14:tracePt t="37999" x="3906838" y="1706563"/>
          <p14:tracePt t="38009" x="3914775" y="1698625"/>
          <p14:tracePt t="38019" x="3922713" y="1690688"/>
          <p14:tracePt t="38162" x="3898900" y="1651000"/>
          <p14:tracePt t="38181" x="3890963" y="1651000"/>
          <p14:tracePt t="38248" x="3883025" y="1651000"/>
          <p14:tracePt t="38262" x="3867150" y="1651000"/>
          <p14:tracePt t="38280" x="3851275" y="1651000"/>
          <p14:tracePt t="38282" x="3843338" y="1651000"/>
          <p14:tracePt t="38291" x="3817938" y="1651000"/>
          <p14:tracePt t="38301" x="3794125" y="1635125"/>
          <p14:tracePt t="38318" x="3762375" y="1635125"/>
          <p14:tracePt t="38323" x="3746500" y="1635125"/>
          <p14:tracePt t="38333" x="3738563" y="1635125"/>
          <p14:tracePt t="38339" x="3722688" y="1635125"/>
          <p14:tracePt t="38350" x="3714750" y="1627188"/>
          <p14:tracePt t="38360" x="3706813" y="1627188"/>
          <p14:tracePt t="38364" x="3698875" y="1627188"/>
          <p14:tracePt t="38373" x="3683000" y="1627188"/>
          <p14:tracePt t="38379" x="3651250" y="1627188"/>
          <p14:tracePt t="38389" x="3635375" y="1619250"/>
          <p14:tracePt t="38399" x="3603625" y="1619250"/>
          <p14:tracePt t="38409" x="3587750" y="1619250"/>
          <p14:tracePt t="38415" x="3571875" y="1619250"/>
          <p14:tracePt t="38419" x="3548063" y="1619250"/>
          <p14:tracePt t="38432" x="3500438" y="1587500"/>
          <p14:tracePt t="38446" x="3484563" y="1587500"/>
          <p14:tracePt t="38456" x="3476625" y="1587500"/>
          <p14:tracePt t="38592" x="3467100" y="1579563"/>
          <p14:tracePt t="38658" x="3467100" y="1571625"/>
          <p14:tracePt t="38678" x="3484563" y="1571625"/>
          <p14:tracePt t="38687" x="3492500" y="1571625"/>
          <p14:tracePt t="38698" x="3540125" y="1563688"/>
          <p14:tracePt t="38703" x="3548063" y="1563688"/>
          <p14:tracePt t="38714" x="3563938" y="1563688"/>
          <p14:tracePt t="38717" x="3587750" y="1563688"/>
          <p14:tracePt t="38731" x="3611563" y="1555750"/>
          <p14:tracePt t="38737" x="3675063" y="1547813"/>
          <p14:tracePt t="38744" x="3698875" y="1547813"/>
          <p14:tracePt t="38754" x="3730625" y="1547813"/>
          <p14:tracePt t="38757" x="3754438" y="1538288"/>
          <p14:tracePt t="38770" x="3810000" y="1538288"/>
          <p14:tracePt t="38781" x="3859213" y="1538288"/>
          <p14:tracePt t="38784" x="3875088" y="1538288"/>
          <p14:tracePt t="38793" x="3898900" y="1538288"/>
          <p14:tracePt t="38799" x="3906838" y="1538288"/>
          <p14:tracePt t="38809" x="3946525" y="1538288"/>
          <p14:tracePt t="38819" x="3970338" y="1538288"/>
          <p14:tracePt t="38833" x="3978275" y="1538288"/>
          <p14:tracePt t="38840" x="3994150" y="1538288"/>
          <p14:tracePt t="38849" x="4002088" y="1538288"/>
          <p14:tracePt t="38860" x="4010025" y="1538288"/>
          <p14:tracePt t="38869" x="4025900" y="1538288"/>
          <p14:tracePt t="38874" x="4033838" y="1538288"/>
          <p14:tracePt t="38880" x="4057650" y="1538288"/>
          <p14:tracePt t="38889" x="4081463" y="1547813"/>
          <p14:tracePt t="38900" x="4105275" y="1547813"/>
          <p14:tracePt t="38913" x="4113213" y="1547813"/>
          <p14:tracePt t="38915" x="4121150" y="1555750"/>
          <p14:tracePt t="38919" x="4144963" y="1555750"/>
          <p14:tracePt t="38930" x="4168775" y="1579563"/>
          <p14:tracePt t="38939" x="4210050" y="1579563"/>
          <p14:tracePt t="38946" x="4210050" y="1587500"/>
          <p14:tracePt t="38956" x="4225925" y="1587500"/>
          <p14:tracePt t="38959" x="4233863" y="1587500"/>
          <p14:tracePt t="38969" x="4249738" y="1587500"/>
          <p14:tracePt t="38980" x="4265613" y="1595438"/>
          <p14:tracePt t="38986" x="4265613" y="1603375"/>
          <p14:tracePt t="38998" x="4273550" y="1603375"/>
          <p14:tracePt t="39006" x="4297363" y="1603375"/>
          <p14:tracePt t="39012" x="4313238" y="1611313"/>
          <p14:tracePt t="39021" x="4337050" y="1611313"/>
          <p14:tracePt t="39025" x="4344988" y="1611313"/>
          <p14:tracePt t="39036" x="4360863" y="1619250"/>
          <p14:tracePt t="39041" x="4368800" y="1619250"/>
          <p14:tracePt t="39112" x="4376738" y="1619250"/>
          <p14:tracePt t="39116" x="4384675" y="1619250"/>
          <p14:tracePt t="39550" x="4384675" y="1627188"/>
          <p14:tracePt t="39622" x="4376738" y="1627188"/>
          <p14:tracePt t="39631" x="4368800" y="1643063"/>
          <p14:tracePt t="39676" x="4360863" y="1643063"/>
          <p14:tracePt t="39692" x="4352925" y="1643063"/>
          <p14:tracePt t="39702" x="4344988" y="1643063"/>
          <p14:tracePt t="39712" x="4337050" y="1643063"/>
          <p14:tracePt t="39768" x="4329113" y="1643063"/>
          <p14:tracePt t="39778" x="4321175" y="1651000"/>
          <p14:tracePt t="40056" x="4321175" y="1643063"/>
          <p14:tracePt t="40066" x="4329113" y="1635125"/>
          <p14:tracePt t="40079" x="4329113" y="1627188"/>
          <p14:tracePt t="40176" x="4329113" y="1619250"/>
          <p14:tracePt t="40388" x="4329113" y="1627188"/>
          <p14:tracePt t="40398" x="4344988" y="1651000"/>
          <p14:tracePt t="40408" x="4352925" y="1658938"/>
          <p14:tracePt t="40414" x="4368800" y="1658938"/>
          <p14:tracePt t="40424" x="4384675" y="1674813"/>
          <p14:tracePt t="40433" x="4400550" y="1682750"/>
          <p14:tracePt t="40438" x="4408488" y="1690688"/>
          <p14:tracePt t="40450" x="4408488" y="1698625"/>
          <p14:tracePt t="40464" x="4424363" y="1722438"/>
          <p14:tracePt t="40580" x="4448175" y="1730375"/>
          <p14:tracePt t="40589" x="4456113" y="1730375"/>
          <p14:tracePt t="44772" x="4464050" y="1730375"/>
          <p14:tracePt t="44775" x="4479925" y="1730375"/>
          <p14:tracePt t="44791" x="4479925" y="1690688"/>
          <p14:tracePt t="44801" x="4479925" y="1619250"/>
          <p14:tracePt t="44805" x="4503738" y="1595438"/>
          <p14:tracePt t="44815" x="4648200" y="1514475"/>
          <p14:tracePt t="44826" x="4838700" y="1498600"/>
          <p14:tracePt t="44832" x="5181600" y="1466850"/>
          <p14:tracePt t="44842" x="5397500" y="1466850"/>
          <p14:tracePt t="44847" x="5461000" y="1466850"/>
          <p14:tracePt t="44855" x="5588000" y="1450975"/>
          <p14:tracePt t="44865" x="5667375" y="1419225"/>
          <p14:tracePt t="44871" x="5764213" y="1403350"/>
          <p14:tracePt t="44882" x="5867400" y="1379538"/>
          <p14:tracePt t="44887" x="5930900" y="1379538"/>
          <p14:tracePt t="44899" x="6051550" y="1379538"/>
          <p14:tracePt t="44907" x="6138863" y="1379538"/>
          <p14:tracePt t="44912" x="6210300" y="1379538"/>
          <p14:tracePt t="44922" x="6257925" y="1379538"/>
          <p14:tracePt t="44929" x="6289675" y="1379538"/>
          <p14:tracePt t="44938" x="6361113" y="1379538"/>
          <p14:tracePt t="44948" x="6410325" y="1387475"/>
          <p14:tracePt t="44952" x="6473825" y="1403350"/>
          <p14:tracePt t="44962" x="6553200" y="1450975"/>
          <p14:tracePt t="44967" x="6569075" y="1458913"/>
          <p14:tracePt t="44978" x="6664325" y="1514475"/>
          <p14:tracePt t="44988" x="6680200" y="1538288"/>
          <p14:tracePt t="44995" x="6696075" y="1555750"/>
          <p14:tracePt t="45003" x="6727825" y="1587500"/>
          <p14:tracePt t="45007" x="6743700" y="1603375"/>
          <p14:tracePt t="45017" x="6840538" y="1651000"/>
          <p14:tracePt t="45028" x="6975475" y="1722438"/>
          <p14:tracePt t="45033" x="7070725" y="1738313"/>
          <p14:tracePt t="45046" x="7239000" y="1778000"/>
          <p14:tracePt t="45049" x="7318375" y="1801813"/>
          <p14:tracePt t="45057" x="7700963" y="1817688"/>
          <p14:tracePt t="45067" x="7924800" y="1833563"/>
          <p14:tracePt t="45074" x="8107363" y="1833563"/>
          <p14:tracePt t="45083" x="8275638" y="1833563"/>
          <p14:tracePt t="45087" x="8331200" y="1833563"/>
          <p14:tracePt t="45098" x="8450263" y="1833563"/>
          <p14:tracePt t="45110" x="8482013" y="1833563"/>
          <p14:tracePt t="45140" x="8482013" y="1825625"/>
          <p14:tracePt t="45164" x="8482013" y="1809750"/>
          <p14:tracePt t="45173" x="8482013" y="1801813"/>
          <p14:tracePt t="45194" x="8482013" y="1785938"/>
          <p14:tracePt t="45203" x="8482013" y="1778000"/>
          <p14:tracePt t="45213" x="8482013" y="1738313"/>
          <p14:tracePt t="45219" x="8466138" y="1722438"/>
          <p14:tracePt t="45230" x="8442325" y="1698625"/>
          <p14:tracePt t="45235" x="8386763" y="1658938"/>
          <p14:tracePt t="45245" x="8307388" y="1619250"/>
          <p14:tracePt t="45250" x="8291513" y="1611313"/>
          <p14:tracePt t="45260" x="8170863" y="1530350"/>
          <p14:tracePt t="45270" x="8107363" y="1522413"/>
          <p14:tracePt t="45275" x="8043863" y="1498600"/>
          <p14:tracePt t="45285" x="7988300" y="1466850"/>
          <p14:tracePt t="45290" x="7956550" y="1458913"/>
          <p14:tracePt t="45299" x="7851775" y="1450975"/>
          <p14:tracePt t="45310" x="7756525" y="1427163"/>
          <p14:tracePt t="45315" x="7693025" y="1427163"/>
          <p14:tracePt t="45325" x="7637463" y="1427163"/>
          <p14:tracePt t="45336" x="7621588" y="1427163"/>
          <p14:tracePt t="45342" x="7613650" y="1427163"/>
          <p14:tracePt t="45351" x="7605713" y="1427163"/>
          <p14:tracePt t="45371" x="7605713" y="1450975"/>
          <p14:tracePt t="45382" x="7637463" y="1490663"/>
          <p14:tracePt t="45391" x="7716838" y="1538288"/>
          <p14:tracePt t="45396" x="7780338" y="1547813"/>
          <p14:tracePt t="45405" x="7885113" y="1555750"/>
          <p14:tracePt t="45412" x="7924800" y="1555750"/>
          <p14:tracePt t="45421" x="8099425" y="1555750"/>
          <p14:tracePt t="45431" x="8186738" y="1555750"/>
          <p14:tracePt t="45435" x="8275638" y="1555750"/>
          <p14:tracePt t="45445" x="8323263" y="1555750"/>
          <p14:tracePt t="45451" x="8347075" y="1547813"/>
          <p14:tracePt t="45462" x="8355013" y="1547813"/>
          <p14:tracePt t="45471" x="8355013" y="1538288"/>
          <p14:tracePt t="45488" x="8355013" y="1522413"/>
          <p14:tracePt t="45498" x="8347075" y="1506538"/>
          <p14:tracePt t="45501" x="8331200" y="1498600"/>
          <p14:tracePt t="45512" x="8275638" y="1482725"/>
          <p14:tracePt t="45517" x="8178800" y="1482725"/>
          <p14:tracePt t="45528" x="8075613" y="1482725"/>
          <p14:tracePt t="45531" x="8051800" y="1482725"/>
          <p14:tracePt t="45542" x="7940675" y="1482725"/>
          <p14:tracePt t="45552" x="7877175" y="1482725"/>
          <p14:tracePt t="45557" x="7835900" y="1514475"/>
          <p14:tracePt t="45567" x="7796213" y="1530350"/>
          <p14:tracePt t="45574" x="7788275" y="1547813"/>
          <p14:tracePt t="45583" x="7764463" y="1563688"/>
          <p14:tracePt t="45598" x="7756525" y="1571625"/>
          <p14:tracePt t="45607" x="7756525" y="1579563"/>
          <p14:tracePt t="45740" x="7756525" y="1595438"/>
          <p14:tracePt t="45750" x="7756525" y="1611313"/>
          <p14:tracePt t="45753" x="7748588" y="1619250"/>
          <p14:tracePt t="45764" x="7748588" y="1627188"/>
          <p14:tracePt t="45779" x="7740650" y="1643063"/>
          <p14:tracePt t="45784" x="7740650" y="1651000"/>
          <p14:tracePt t="45795" x="7724775" y="1674813"/>
          <p14:tracePt t="45799" x="7716838" y="1690688"/>
          <p14:tracePt t="45810" x="7708900" y="1690688"/>
          <p14:tracePt t="45816" x="7700963" y="1698625"/>
          <p14:tracePt t="45825" x="7677150" y="1722438"/>
          <p14:tracePt t="45835" x="7653338" y="1738313"/>
          <p14:tracePt t="45839" x="7573963" y="1770063"/>
          <p14:tracePt t="45850" x="7526338" y="1778000"/>
          <p14:tracePt t="45855" x="7510463" y="1785938"/>
          <p14:tracePt t="45866" x="7421563" y="1825625"/>
          <p14:tracePt t="45875" x="7373938" y="1849438"/>
          <p14:tracePt t="45881" x="7350125" y="1865313"/>
          <p14:tracePt t="45897" x="7310438" y="1873250"/>
          <p14:tracePt t="45905" x="7231063" y="1898650"/>
          <p14:tracePt t="45916" x="7207250" y="1914525"/>
          <p14:tracePt t="45921" x="7167563" y="1914525"/>
          <p14:tracePt t="45933" x="7159625" y="1914525"/>
          <p14:tracePt t="45935" x="7135813" y="1922463"/>
          <p14:tracePt t="45945" x="7094538" y="1922463"/>
          <p14:tracePt t="45955" x="7062788" y="1922463"/>
          <p14:tracePt t="45961" x="7038975" y="1922463"/>
          <p14:tracePt t="45971" x="7015163" y="1922463"/>
          <p14:tracePt t="45975" x="6983413" y="1922463"/>
          <p14:tracePt t="45985" x="6927850" y="1906588"/>
          <p14:tracePt t="45995" x="6888163" y="1890713"/>
          <p14:tracePt t="46001" x="6856413" y="1881188"/>
          <p14:tracePt t="46012" x="6792913" y="1873250"/>
          <p14:tracePt t="46016" x="6777038" y="1873250"/>
          <p14:tracePt t="46028" x="6656388" y="1825625"/>
          <p14:tracePt t="46038" x="6577013" y="1801813"/>
          <p14:tracePt t="46041" x="6529388" y="1793875"/>
          <p14:tracePt t="46051" x="6457950" y="1785938"/>
          <p14:tracePt t="46058" x="6426200" y="1778000"/>
          <p14:tracePt t="46068" x="6361113" y="1770063"/>
          <p14:tracePt t="46078" x="6281738" y="1730375"/>
          <p14:tracePt t="46081" x="6218238" y="1714500"/>
          <p14:tracePt t="46091" x="6154738" y="1698625"/>
          <p14:tracePt t="46097" x="6122988" y="1698625"/>
          <p14:tracePt t="46107" x="6010275" y="1682750"/>
          <p14:tracePt t="46118" x="5938838" y="1666875"/>
          <p14:tracePt t="46122" x="5875338" y="1658938"/>
          <p14:tracePt t="46132" x="5811838" y="1635125"/>
          <p14:tracePt t="46137" x="5764213" y="1627188"/>
          <p14:tracePt t="46148" x="5659438" y="1627188"/>
          <p14:tracePt t="46157" x="5564188" y="1627188"/>
          <p14:tracePt t="46164" x="5508625" y="1619250"/>
          <p14:tracePt t="46174" x="5468938" y="1595438"/>
          <p14:tracePt t="46178" x="5453063" y="1595438"/>
          <p14:tracePt t="46187" x="5421313" y="1595438"/>
          <p14:tracePt t="52126" x="5389563" y="1595438"/>
          <p14:tracePt t="52129" x="5357813" y="1595438"/>
          <p14:tracePt t="52136" x="5310188" y="1595438"/>
          <p14:tracePt t="52146" x="5086350" y="1595438"/>
          <p14:tracePt t="52149" x="4999038" y="1595438"/>
          <p14:tracePt t="52161" x="4281488" y="1579563"/>
          <p14:tracePt t="52166" x="4057650" y="1563688"/>
          <p14:tracePt t="52177" x="3292475" y="1466850"/>
          <p14:tracePt t="52185" x="1992313" y="1419225"/>
          <p14:tracePt t="52190" x="1714500" y="1419225"/>
          <p14:tracePt t="52200" x="454025" y="1419225"/>
          <p14:tracePt t="52205" x="239713" y="1419225"/>
          <p14:tracePt t="52524" x="150813" y="3413125"/>
          <p14:tracePt t="52529" x="174625" y="3413125"/>
          <p14:tracePt t="52539" x="279400" y="3413125"/>
          <p14:tracePt t="52545" x="303213" y="3413125"/>
          <p14:tracePt t="52553" x="358775" y="3413125"/>
          <p14:tracePt t="52564" x="493713" y="3429000"/>
          <p14:tracePt t="52570" x="541338" y="3429000"/>
          <p14:tracePt t="52580" x="773113" y="3460750"/>
          <p14:tracePt t="52585" x="836613" y="3468688"/>
          <p14:tracePt t="52596" x="996950" y="3476625"/>
          <p14:tracePt t="52605" x="1203325" y="3492500"/>
          <p14:tracePt t="52610" x="1250950" y="3492500"/>
          <p14:tracePt t="52618" x="1316038" y="3492500"/>
          <p14:tracePt t="52628" x="1371600" y="3492500"/>
          <p14:tracePt t="52637" x="1482725" y="3468688"/>
          <p14:tracePt t="52642" x="1498600" y="3460750"/>
          <p14:tracePt t="52652" x="1546225" y="3452813"/>
          <p14:tracePt t="52657" x="1570038" y="3452813"/>
          <p14:tracePt t="52668" x="1601788" y="3421063"/>
          <p14:tracePt t="52679" x="1682750" y="3421063"/>
          <p14:tracePt t="52682" x="1690688" y="3421063"/>
          <p14:tracePt t="52692" x="1754188" y="3421063"/>
          <p14:tracePt t="52708" x="1770063" y="3413125"/>
          <p14:tracePt t="52718" x="1778000" y="3413125"/>
          <p14:tracePt t="52727" x="1785938" y="3413125"/>
          <p14:tracePt t="52734" x="1793875" y="3413125"/>
          <p14:tracePt t="52745" x="1801813" y="3405188"/>
          <p14:tracePt t="52753" x="1809750" y="3405188"/>
          <p14:tracePt t="52774" x="1817688" y="3397250"/>
          <p14:tracePt t="52778" x="1817688" y="3389313"/>
          <p14:tracePt t="52834" x="1825625" y="3381375"/>
          <p14:tracePt t="52950" x="1825625" y="3365500"/>
          <p14:tracePt t="52960" x="1809750" y="3365500"/>
          <p14:tracePt t="52976" x="1785938" y="3365500"/>
          <p14:tracePt t="52990" x="1778000" y="3357563"/>
          <p14:tracePt t="53000" x="1762125" y="3357563"/>
          <p14:tracePt t="53015" x="1738313" y="3357563"/>
          <p14:tracePt t="53020" x="1730375" y="3357563"/>
          <p14:tracePt t="53030" x="1714500" y="3357563"/>
          <p14:tracePt t="53039" x="1674813" y="3357563"/>
          <p14:tracePt t="53045" x="1658938" y="3357563"/>
          <p14:tracePt t="53056" x="1625600" y="3357563"/>
          <p14:tracePt t="53062" x="1617663" y="3357563"/>
          <p14:tracePt t="53072" x="1593850" y="3349625"/>
          <p14:tracePt t="53081" x="1585913" y="3349625"/>
          <p14:tracePt t="53162" x="1577975" y="3349625"/>
          <p14:tracePt t="53179" x="1570038" y="3349625"/>
          <p14:tracePt t="53192" x="1562100" y="3349625"/>
          <p14:tracePt t="53642" x="1570038" y="3349625"/>
          <p14:tracePt t="53646" x="1577975" y="3349625"/>
          <p14:tracePt t="53651" x="1593850" y="3349625"/>
          <p14:tracePt t="53662" x="1658938" y="3373438"/>
          <p14:tracePt t="53665" x="1674813" y="3381375"/>
          <p14:tracePt t="53677" x="1690688" y="3381375"/>
          <p14:tracePt t="53685" x="1722438" y="3389313"/>
          <p14:tracePt t="53702" x="1730375" y="3389313"/>
          <p14:tracePt t="53867" x="1730375" y="3397250"/>
          <p14:tracePt t="53904" x="1722438" y="3397250"/>
          <p14:tracePt t="53918" x="1714500" y="3397250"/>
          <p14:tracePt t="53928" x="1706563" y="3397250"/>
          <p14:tracePt t="53933" x="1690688" y="3397250"/>
          <p14:tracePt t="53944" x="1666875" y="3397250"/>
          <p14:tracePt t="53948" x="1658938" y="3397250"/>
          <p14:tracePt t="53957" x="1651000" y="3397250"/>
          <p14:tracePt t="53969" x="1625600" y="3397250"/>
          <p14:tracePt t="53979" x="1601788" y="3397250"/>
          <p14:tracePt t="53984" x="1593850" y="3397250"/>
          <p14:tracePt t="53995" x="1585913" y="3397250"/>
          <p14:tracePt t="54003" x="1577975" y="3381375"/>
          <p14:tracePt t="54033" x="1562100" y="3365500"/>
          <p14:tracePt t="54044" x="1554163" y="3365500"/>
          <p14:tracePt t="54049" x="1554163" y="3357563"/>
          <p14:tracePt t="54053" x="1546225" y="3349625"/>
          <p14:tracePt t="54069" x="1538288" y="3341688"/>
          <p14:tracePt t="54079" x="1530350" y="3341688"/>
          <p14:tracePt t="54090" x="1506538" y="3341688"/>
          <p14:tracePt t="54165" x="1490663" y="3333750"/>
          <p14:tracePt t="54176" x="1482725" y="3317875"/>
          <p14:tracePt t="54185" x="1474788" y="3317875"/>
          <p14:tracePt t="54195" x="1458913" y="3309938"/>
          <p14:tracePt t="54205" x="1458913" y="3302000"/>
          <p14:tracePt t="54245" x="1443038" y="3302000"/>
          <p14:tracePt t="54255" x="1435100" y="3302000"/>
          <p14:tracePt t="54306" x="1427163" y="3294063"/>
          <p14:tracePt t="54317" x="1419225" y="3294063"/>
          <p14:tracePt t="54327" x="1387475" y="3278188"/>
          <p14:tracePt t="54337" x="1387475" y="3270250"/>
          <p14:tracePt t="54357" x="1379538" y="3270250"/>
          <p14:tracePt t="54478" x="1371600" y="3270250"/>
          <p14:tracePt t="54487" x="1371600" y="3252788"/>
          <p14:tracePt t="54517" x="1387475" y="3244850"/>
          <p14:tracePt t="54540" x="1387475" y="3236913"/>
          <p14:tracePt t="54549" x="1395413" y="3236913"/>
          <p14:tracePt t="54554" x="1403350" y="3228975"/>
          <p14:tracePt t="54569" x="1419225" y="3221038"/>
          <p14:tracePt t="54580" x="1427163" y="3221038"/>
          <p14:tracePt t="54589" x="1458913" y="3205163"/>
          <p14:tracePt t="54595" x="1466850" y="3205163"/>
          <p14:tracePt t="54605" x="1554163" y="3181350"/>
          <p14:tracePt t="54610" x="1562100" y="3181350"/>
          <p14:tracePt t="54620" x="1609725" y="3173413"/>
          <p14:tracePt t="54630" x="1706563" y="3165475"/>
          <p14:tracePt t="54646" x="1738313" y="3157538"/>
          <p14:tracePt t="54650" x="1746250" y="3157538"/>
          <p14:tracePt t="54726" x="1754188" y="3157538"/>
          <p14:tracePt t="54735" x="1762125" y="3157538"/>
          <p14:tracePt t="54751" x="1762125" y="3165475"/>
          <p14:tracePt t="54755" x="1762125" y="3173413"/>
          <p14:tracePt t="54765" x="1762125" y="3189288"/>
          <p14:tracePt t="54778" x="1762125" y="3197225"/>
          <p14:tracePt t="54782" x="1762125" y="3205163"/>
          <p14:tracePt t="54792" x="1762125" y="3236913"/>
          <p14:tracePt t="54797" x="1762125" y="3252788"/>
          <p14:tracePt t="54807" x="1762125" y="3278188"/>
          <p14:tracePt t="54811" x="1762125" y="3286125"/>
          <p14:tracePt t="54821" x="1762125" y="3309938"/>
          <p14:tracePt t="54831" x="1754188" y="3341688"/>
          <p14:tracePt t="54837" x="1754188" y="3349625"/>
          <p14:tracePt t="54847" x="1746250" y="3357563"/>
          <p14:tracePt t="54851" x="1730375" y="3373438"/>
          <p14:tracePt t="54862" x="1714500" y="3389313"/>
          <p14:tracePt t="54871" x="1690688" y="3405188"/>
          <p14:tracePt t="54878" x="1682750" y="3413125"/>
          <p14:tracePt t="54887" x="1651000" y="3436938"/>
          <p14:tracePt t="54894" x="1641475" y="3444875"/>
          <p14:tracePt t="54903" x="1633538" y="3452813"/>
          <p14:tracePt t="54913" x="1601788" y="3476625"/>
          <p14:tracePt t="54929" x="1562100" y="3492500"/>
          <p14:tracePt t="54934" x="1554163" y="3508375"/>
          <p14:tracePt t="54944" x="1514475" y="3516313"/>
          <p14:tracePt t="54953" x="1506538" y="3524250"/>
          <p14:tracePt t="54967" x="1498600" y="3524250"/>
          <p14:tracePt t="54973" x="1482725" y="3524250"/>
          <p14:tracePt t="54983" x="1474788" y="3532188"/>
          <p14:tracePt t="55034" x="1466850" y="3532188"/>
          <p14:tracePt t="55049" x="1435100" y="3532188"/>
          <p14:tracePt t="55053" x="1419225" y="3532188"/>
          <p14:tracePt t="55063" x="1387475" y="3532188"/>
          <p14:tracePt t="55073" x="1363663" y="3532188"/>
          <p14:tracePt t="55079" x="1355725" y="3532188"/>
          <p14:tracePt t="55090" x="1339850" y="3532188"/>
          <p14:tracePt t="55114" x="1331913" y="3532188"/>
          <p14:tracePt t="55119" x="1308100" y="3532188"/>
          <p14:tracePt t="55205" x="1308100" y="3516313"/>
          <p14:tracePt t="55215" x="1316038" y="3516313"/>
          <p14:tracePt t="55226" x="1331913" y="3508375"/>
          <p14:tracePt t="55235" x="1347788" y="3500438"/>
          <p14:tracePt t="55242" x="1355725" y="3500438"/>
          <p14:tracePt t="55251" x="1395413" y="3500438"/>
          <p14:tracePt t="55255" x="1395413" y="3492500"/>
          <p14:tracePt t="55265" x="1411288" y="3492500"/>
          <p14:tracePt t="55277" x="1466850" y="3492500"/>
          <p14:tracePt t="55281" x="1490663" y="3492500"/>
          <p14:tracePt t="55292" x="1546225" y="3492500"/>
          <p14:tracePt t="55296" x="1562100" y="3492500"/>
          <p14:tracePt t="55305" x="1609725" y="3492500"/>
          <p14:tracePt t="55316" x="1651000" y="3492500"/>
          <p14:tracePt t="55321" x="1658938" y="3492500"/>
          <p14:tracePt t="55332" x="1674813" y="3492500"/>
          <p14:tracePt t="55342" x="1682750" y="3492500"/>
          <p14:tracePt t="55447" x="1682750" y="3508375"/>
          <p14:tracePt t="55457" x="1674813" y="3516313"/>
          <p14:tracePt t="55467" x="1666875" y="3524250"/>
          <p14:tracePt t="55478" x="1641475" y="3540125"/>
          <p14:tracePt t="55487" x="1641475" y="3548063"/>
          <p14:tracePt t="55495" x="1609725" y="3571875"/>
          <p14:tracePt t="55503" x="1601788" y="3571875"/>
          <p14:tracePt t="55507" x="1593850" y="3579813"/>
          <p14:tracePt t="55518" x="1577975" y="3587750"/>
          <p14:tracePt t="55524" x="1577975" y="3595688"/>
          <p14:tracePt t="55533" x="1570038" y="3605213"/>
          <p14:tracePt t="55537" x="1562100" y="3605213"/>
          <p14:tracePt t="55547" x="1546225" y="3613150"/>
          <p14:tracePt t="55557" x="1538288" y="3613150"/>
          <p14:tracePt t="55564" x="1530350" y="3629025"/>
          <p14:tracePt t="55574" x="1506538" y="3644900"/>
          <p14:tracePt t="55590" x="1482725" y="3652838"/>
          <p14:tracePt t="55600" x="1443038" y="3660775"/>
          <p14:tracePt t="55613" x="1403350" y="3668713"/>
          <p14:tracePt t="55619" x="1387475" y="3668713"/>
          <p14:tracePt t="55629" x="1355725" y="3668713"/>
          <p14:tracePt t="55639" x="1292225" y="3676650"/>
          <p14:tracePt t="55645" x="1284288" y="3676650"/>
          <p14:tracePt t="55653" x="1235075" y="3692525"/>
          <p14:tracePt t="55660" x="1227138" y="3692525"/>
          <p14:tracePt t="55669" x="1219200" y="3692525"/>
          <p14:tracePt t="55679" x="1203325" y="3692525"/>
          <p14:tracePt t="55775" x="1235075" y="3692525"/>
          <p14:tracePt t="55780" x="1243013" y="3708400"/>
          <p14:tracePt t="55789" x="1292225" y="3708400"/>
          <p14:tracePt t="55799" x="1379538" y="3708400"/>
          <p14:tracePt t="55805" x="1395413" y="3708400"/>
          <p14:tracePt t="55815" x="1506538" y="3708400"/>
          <p14:tracePt t="55821" x="1546225" y="3708400"/>
          <p14:tracePt t="55831" x="1577975" y="3708400"/>
          <p14:tracePt t="55838" x="1601788" y="3708400"/>
          <p14:tracePt t="55847" x="1625600" y="3716338"/>
          <p14:tracePt t="55893" x="1633538" y="3716338"/>
          <p14:tracePt t="55911" x="1633538" y="3732213"/>
          <p14:tracePt t="55924" x="1633538" y="3740150"/>
          <p14:tracePt t="55928" x="1625600" y="3740150"/>
          <p14:tracePt t="55937" x="1609725" y="3748088"/>
          <p14:tracePt t="55947" x="1609725" y="3756025"/>
          <p14:tracePt t="55953" x="1593850" y="3756025"/>
          <p14:tracePt t="55957" x="1585913" y="3763963"/>
          <p14:tracePt t="55967" x="1538288" y="3779838"/>
          <p14:tracePt t="55979" x="1514475" y="3787775"/>
          <p14:tracePt t="55983" x="1506538" y="3787775"/>
          <p14:tracePt t="55994" x="1466850" y="3803650"/>
          <p14:tracePt t="55997" x="1458913" y="3803650"/>
          <p14:tracePt t="56007" x="1450975" y="3811588"/>
          <p14:tracePt t="56017" x="1419225" y="3827463"/>
          <p14:tracePt t="56025" x="1395413" y="3843338"/>
          <p14:tracePt t="56033" x="1363663" y="3859213"/>
          <p14:tracePt t="56039" x="1355725" y="3859213"/>
          <p14:tracePt t="56049" x="1316038" y="3875088"/>
          <p14:tracePt t="56060" x="1250950" y="3883025"/>
          <p14:tracePt t="56063" x="1235075" y="3890963"/>
          <p14:tracePt t="56073" x="1163638" y="3922713"/>
          <p14:tracePt t="56084" x="1147763" y="3930650"/>
          <p14:tracePt t="56089" x="1139825" y="3930650"/>
          <p14:tracePt t="56099" x="1100138" y="3948113"/>
          <p14:tracePt t="56104" x="1084263" y="3956050"/>
          <p14:tracePt t="56120" x="1084263" y="3963988"/>
          <p14:tracePt t="56179" x="1084263" y="3971925"/>
          <p14:tracePt t="56196" x="1084263" y="3979863"/>
          <p14:tracePt t="56205" x="1092200" y="3987800"/>
          <p14:tracePt t="56211" x="1100138" y="3995738"/>
          <p14:tracePt t="56219" x="1116013" y="4003675"/>
          <p14:tracePt t="56227" x="1131888" y="4011613"/>
          <p14:tracePt t="56235" x="1203325" y="4043363"/>
          <p14:tracePt t="56240" x="1227138" y="4043363"/>
          <p14:tracePt t="56249" x="1308100" y="4051300"/>
          <p14:tracePt t="56260" x="1411288" y="4090988"/>
          <p14:tracePt t="56265" x="1458913" y="4098925"/>
          <p14:tracePt t="56277" x="1538288" y="4098925"/>
          <p14:tracePt t="56281" x="1554163" y="4098925"/>
          <p14:tracePt t="56293" x="1577975" y="4098925"/>
          <p14:tracePt t="56412" x="1577975" y="4106863"/>
          <p14:tracePt t="56558" x="1593850" y="4114800"/>
          <p14:tracePt t="56574" x="1601788" y="4114800"/>
          <p14:tracePt t="56588" x="1609725" y="4114800"/>
          <p14:tracePt t="56597" x="1617663" y="4106863"/>
          <p14:tracePt t="56613" x="1617663" y="4090988"/>
          <p14:tracePt t="56623" x="1625600" y="4083050"/>
          <p14:tracePt t="56643" x="1633538" y="4075113"/>
          <p14:tracePt t="56653" x="1633538" y="4067175"/>
          <p14:tracePt t="56663" x="1641475" y="4051300"/>
          <p14:tracePt t="56669" x="1651000" y="4043363"/>
          <p14:tracePt t="56679" x="1658938" y="4003675"/>
          <p14:tracePt t="56694" x="1666875" y="3987800"/>
          <p14:tracePt t="56704" x="1682750" y="3948113"/>
          <p14:tracePt t="56720" x="1690688" y="3938588"/>
          <p14:tracePt t="56736" x="1690688" y="3930650"/>
          <p14:tracePt t="56746" x="1698625" y="3922713"/>
          <p14:tracePt t="56749" x="1706563" y="3914775"/>
          <p14:tracePt t="56760" x="1706563" y="3875088"/>
          <p14:tracePt t="56769" x="1722438" y="3859213"/>
          <p14:tracePt t="56779" x="1730375" y="3851275"/>
          <p14:tracePt t="56785" x="1730375" y="3843338"/>
          <p14:tracePt t="56799" x="1738313" y="3835400"/>
          <p14:tracePt t="56811" x="1738313" y="3827463"/>
          <p14:tracePt t="56815" x="1738313" y="3819525"/>
          <p14:tracePt t="56826" x="1738313" y="3811588"/>
          <p14:tracePt t="56843" x="1738313" y="3795713"/>
          <p14:tracePt t="56851" x="1746250" y="3795713"/>
          <p14:tracePt t="56855" x="1746250" y="3787775"/>
          <p14:tracePt t="56865" x="1746250" y="3779838"/>
          <p14:tracePt t="56871" x="1746250" y="3756025"/>
          <p14:tracePt t="56881" x="1762125" y="3724275"/>
          <p14:tracePt t="56885" x="1762125" y="3708400"/>
          <p14:tracePt t="56896" x="1778000" y="3676650"/>
          <p14:tracePt t="56905" x="1778000" y="3644900"/>
          <p14:tracePt t="56912" x="1778000" y="3621088"/>
          <p14:tracePt t="56921" x="1778000" y="3579813"/>
          <p14:tracePt t="56927" x="1778000" y="3571875"/>
          <p14:tracePt t="56935" x="1778000" y="3532188"/>
          <p14:tracePt t="56945" x="1778000" y="3516313"/>
          <p14:tracePt t="56951" x="1778000" y="3508375"/>
          <p14:tracePt t="56961" x="1778000" y="3476625"/>
          <p14:tracePt t="56967" x="1778000" y="3468688"/>
          <p14:tracePt t="56978" x="1778000" y="3460750"/>
          <p14:tracePt t="56997" x="1778000" y="3452813"/>
          <p14:tracePt t="57001" x="1778000" y="3444875"/>
          <p14:tracePt t="57011" x="1785938" y="3436938"/>
          <p14:tracePt t="57083" x="1793875" y="3429000"/>
          <p14:tracePt t="57108" x="1793875" y="3421063"/>
          <p14:tracePt t="57117" x="1801813" y="3413125"/>
          <p14:tracePt t="57123" x="1801813" y="3405188"/>
          <p14:tracePt t="57133" x="1809750" y="3397250"/>
          <p14:tracePt t="57167" x="1809750" y="3381375"/>
          <p14:tracePt t="57178" x="1825625" y="3373438"/>
          <p14:tracePt t="57189" x="1833563" y="3357563"/>
          <p14:tracePt t="57199" x="1841500" y="3349625"/>
          <p14:tracePt t="57211" x="1849438" y="3341688"/>
          <p14:tracePt t="57230" x="1857375" y="3341688"/>
          <p14:tracePt t="57244" x="1865313" y="3333750"/>
          <p14:tracePt t="57274" x="1873250" y="3325813"/>
          <p14:tracePt t="57283" x="1881188" y="3317875"/>
          <p14:tracePt t="57299" x="1889125" y="3309938"/>
          <p14:tracePt t="57315" x="1897063" y="3302000"/>
          <p14:tracePt t="57339" x="1897063" y="3294063"/>
          <p14:tracePt t="57349" x="1905000" y="3278188"/>
          <p14:tracePt t="57365" x="1912938" y="3270250"/>
          <p14:tracePt t="57370" x="1912938" y="3262313"/>
          <p14:tracePt t="57395" x="1912938" y="3252788"/>
          <p14:tracePt t="57406" x="1912938" y="3236913"/>
          <p14:tracePt t="57436" x="1912938" y="3228975"/>
          <p14:tracePt t="57622" x="1920875" y="3221038"/>
          <p14:tracePt t="57642" x="1928813" y="3221038"/>
          <p14:tracePt t="57648" x="1944688" y="3213100"/>
          <p14:tracePt t="57653" x="1952625" y="3213100"/>
          <p14:tracePt t="57664" x="1960563" y="3213100"/>
          <p14:tracePt t="57673" x="2008188" y="3213100"/>
          <p14:tracePt t="57678" x="2033588" y="3213100"/>
          <p14:tracePt t="57688" x="2112963" y="3213100"/>
          <p14:tracePt t="57695" x="2136775" y="3213100"/>
          <p14:tracePt t="57703" x="2216150" y="3213100"/>
          <p14:tracePt t="57714" x="2319338" y="3213100"/>
          <p14:tracePt t="57718" x="2343150" y="3213100"/>
          <p14:tracePt t="57728" x="2432050" y="3213100"/>
          <p14:tracePt t="57733" x="2463800" y="3213100"/>
          <p14:tracePt t="57744" x="2503488" y="3213100"/>
          <p14:tracePt t="57753" x="2566988" y="3213100"/>
          <p14:tracePt t="57758" x="2582863" y="3213100"/>
          <p14:tracePt t="57769" x="2622550" y="3213100"/>
          <p14:tracePt t="57773" x="2638425" y="3213100"/>
          <p14:tracePt t="57783" x="2662238" y="3213100"/>
          <p14:tracePt t="57794" x="2709863" y="3213100"/>
          <p14:tracePt t="57799" x="2725738" y="3213100"/>
          <p14:tracePt t="57811" x="2782888" y="3213100"/>
          <p14:tracePt t="57814" x="2790825" y="3213100"/>
          <p14:tracePt t="57823" x="2822575" y="3213100"/>
          <p14:tracePt t="57833" x="2886075" y="3205163"/>
          <p14:tracePt t="57844" x="2901950" y="3205163"/>
          <p14:tracePt t="57850" x="2909888" y="3205163"/>
          <p14:tracePt t="57853" x="2925763" y="3205163"/>
          <p14:tracePt t="57863" x="2949575" y="3205163"/>
          <p14:tracePt t="57873" x="2981325" y="3197225"/>
          <p14:tracePt t="57893" x="3028950" y="3165475"/>
          <p14:tracePt t="57896" x="3052763" y="3165475"/>
          <p14:tracePt t="57905" x="3084513" y="3165475"/>
          <p14:tracePt t="57915" x="3173413" y="3165475"/>
          <p14:tracePt t="57919" x="3181350" y="3157538"/>
          <p14:tracePt t="57929" x="3252788" y="3157538"/>
          <p14:tracePt t="57935" x="3268663" y="3157538"/>
          <p14:tracePt t="57945" x="3324225" y="3149600"/>
          <p14:tracePt t="57955" x="3387725" y="3141663"/>
          <p14:tracePt t="57965" x="3395663" y="3141663"/>
          <p14:tracePt t="57970" x="3403600" y="3141663"/>
          <p14:tracePt t="57989" x="3411538" y="3141663"/>
          <p14:tracePt t="58005" x="3419475" y="3141663"/>
          <p14:tracePt t="58032" x="3427413" y="3141663"/>
          <p14:tracePt t="58121" x="3435350" y="3141663"/>
          <p14:tracePt t="58148" x="3435350" y="3157538"/>
          <p14:tracePt t="58158" x="3435350" y="3181350"/>
          <p14:tracePt t="58162" x="3435350" y="3189288"/>
          <p14:tracePt t="58171" x="3435350" y="3221038"/>
          <p14:tracePt t="58178" x="3435350" y="3236913"/>
          <p14:tracePt t="58187" x="3427413" y="3262313"/>
          <p14:tracePt t="58198" x="3411538" y="3309938"/>
          <p14:tracePt t="58201" x="3395663" y="3325813"/>
          <p14:tracePt t="58212" x="3371850" y="3349625"/>
          <p14:tracePt t="58217" x="3355975" y="3373438"/>
          <p14:tracePt t="58228" x="3348038" y="3381375"/>
          <p14:tracePt t="58237" x="3292475" y="3413125"/>
          <p14:tracePt t="58246" x="3284538" y="3421063"/>
          <p14:tracePt t="58253" x="3236913" y="3452813"/>
          <p14:tracePt t="58258" x="3228975" y="3460750"/>
          <p14:tracePt t="58267" x="3189288" y="3476625"/>
          <p14:tracePt t="58277" x="3117850" y="3532188"/>
          <p14:tracePt t="58283" x="3109913" y="3532188"/>
          <p14:tracePt t="58294" x="3044825" y="3556000"/>
          <p14:tracePt t="58297" x="3021013" y="3563938"/>
          <p14:tracePt t="58307" x="2997200" y="3563938"/>
          <p14:tracePt t="58317" x="2925763" y="3579813"/>
          <p14:tracePt t="58323" x="2909888" y="3579813"/>
          <p14:tracePt t="58333" x="2822575" y="3579813"/>
          <p14:tracePt t="58337" x="2814638" y="3579813"/>
          <p14:tracePt t="58350" x="2774950" y="3579813"/>
          <p14:tracePt t="58360" x="2725738" y="3579813"/>
          <p14:tracePt t="58363" x="2717800" y="3579813"/>
          <p14:tracePt t="58373" x="2670175" y="3579813"/>
          <p14:tracePt t="58380" x="2662238" y="3579813"/>
          <p14:tracePt t="58389" x="2638425" y="3579813"/>
          <p14:tracePt t="58400" x="2543175" y="3579813"/>
          <p14:tracePt t="58404" x="2535238" y="3579813"/>
          <p14:tracePt t="58413" x="2463800" y="3579813"/>
          <p14:tracePt t="58419" x="2439988" y="3579813"/>
          <p14:tracePt t="58429" x="2366963" y="3563938"/>
          <p14:tracePt t="58440" x="2287588" y="3524250"/>
          <p14:tracePt t="58455" x="2232025" y="3516313"/>
          <p14:tracePt t="58469" x="2224088" y="3516313"/>
          <p14:tracePt t="59046" x="2224088" y="3508375"/>
          <p14:tracePt t="59055" x="2271713" y="3508375"/>
          <p14:tracePt t="59060" x="2295525" y="3508375"/>
          <p14:tracePt t="59065" x="2319338" y="3508375"/>
          <p14:tracePt t="59076" x="2424113" y="3508375"/>
          <p14:tracePt t="59079" x="2455863" y="3508375"/>
          <p14:tracePt t="59089" x="2543175" y="3508375"/>
          <p14:tracePt t="59099" x="2686050" y="3508375"/>
          <p14:tracePt t="59105" x="2709863" y="3508375"/>
          <p14:tracePt t="59115" x="2838450" y="3508375"/>
          <p14:tracePt t="59120" x="2870200" y="3508375"/>
          <p14:tracePt t="59129" x="2957513" y="3508375"/>
          <p14:tracePt t="59139" x="3084513" y="3508375"/>
          <p14:tracePt t="59145" x="3133725" y="3508375"/>
          <p14:tracePt t="59155" x="3332163" y="3508375"/>
          <p14:tracePt t="59162" x="3379788" y="3508375"/>
          <p14:tracePt t="59171" x="3467100" y="3508375"/>
          <p14:tracePt t="59182" x="3619500" y="3508375"/>
          <p14:tracePt t="59185" x="3651250" y="3508375"/>
          <p14:tracePt t="59196" x="3730625" y="3508375"/>
          <p14:tracePt t="59201" x="3754438" y="3508375"/>
          <p14:tracePt t="59211" x="3794125" y="3508375"/>
          <p14:tracePt t="59221" x="3851275" y="3508375"/>
          <p14:tracePt t="59236" x="3867150" y="3508375"/>
          <p14:tracePt t="59358" x="3883025" y="3508375"/>
          <p14:tracePt t="59362" x="3890963" y="3508375"/>
          <p14:tracePt t="59397" x="3898900" y="3508375"/>
          <p14:tracePt t="59428" x="3906838" y="3508375"/>
          <p14:tracePt t="59437" x="3922713" y="3508375"/>
          <p14:tracePt t="59444" x="3938588" y="3508375"/>
          <p14:tracePt t="59453" x="3946525" y="3508375"/>
          <p14:tracePt t="59463" x="3986213" y="3508375"/>
          <p14:tracePt t="59478" x="4002088" y="3508375"/>
          <p14:tracePt t="59484" x="4025900" y="3508375"/>
          <p14:tracePt t="59493" x="4041775" y="3508375"/>
          <p14:tracePt t="59504" x="4081463" y="3508375"/>
          <p14:tracePt t="59511" x="4097338" y="3508375"/>
          <p14:tracePt t="59520" x="4105275" y="3508375"/>
          <p14:tracePt t="59523" x="4113213" y="3508375"/>
          <p14:tracePt t="59600" x="4121150" y="3524250"/>
          <p14:tracePt t="59610" x="4121150" y="3532188"/>
          <p14:tracePt t="59615" x="4121150" y="3540125"/>
          <p14:tracePt t="59626" x="4121150" y="3548063"/>
          <p14:tracePt t="59630" x="4113213" y="3556000"/>
          <p14:tracePt t="59639" x="4073525" y="3595688"/>
          <p14:tracePt t="59645" x="4065588" y="3595688"/>
          <p14:tracePt t="59655" x="4033838" y="3613150"/>
          <p14:tracePt t="59666" x="3922713" y="3692525"/>
          <p14:tracePt t="59669" x="3883025" y="3708400"/>
          <p14:tracePt t="59680" x="3778250" y="3771900"/>
          <p14:tracePt t="59685" x="3754438" y="3771900"/>
          <p14:tracePt t="59696" x="3667125" y="3811588"/>
          <p14:tracePt t="59705" x="3532188" y="3859213"/>
          <p14:tracePt t="59710" x="3484563" y="3867150"/>
          <p14:tracePt t="59721" x="3348038" y="3930650"/>
          <p14:tracePt t="59726" x="3308350" y="3930650"/>
          <p14:tracePt t="59736" x="3228975" y="3963988"/>
          <p14:tracePt t="59745" x="3076575" y="4003675"/>
          <p14:tracePt t="59752" x="3052763" y="4003675"/>
          <p14:tracePt t="59762" x="2933700" y="4011613"/>
          <p14:tracePt t="59765" x="2909888" y="4011613"/>
          <p14:tracePt t="59776" x="2870200" y="4011613"/>
          <p14:tracePt t="59785" x="2822575" y="4011613"/>
          <p14:tracePt t="59793" x="2814638" y="4011613"/>
          <p14:tracePt t="59801" x="2790825" y="4011613"/>
          <p14:tracePt t="59806" x="2774950" y="4011613"/>
          <p14:tracePt t="59815" x="2767013" y="4011613"/>
          <p14:tracePt t="59826" x="2751138" y="4011613"/>
          <p14:tracePt t="59837" x="2741613" y="4011613"/>
          <p14:tracePt t="59847" x="2733675" y="4011613"/>
          <p14:tracePt t="59858" x="2709863" y="4011613"/>
          <p14:tracePt t="59867" x="2654300" y="4011613"/>
          <p14:tracePt t="59871" x="2630488" y="4011613"/>
          <p14:tracePt t="59892" x="2543175" y="3995738"/>
          <p14:tracePt t="59897" x="2487613" y="3979863"/>
          <p14:tracePt t="59908" x="2400300" y="3963988"/>
          <p14:tracePt t="59912" x="2384425" y="3963988"/>
          <p14:tracePt t="59921" x="2295525" y="3938588"/>
          <p14:tracePt t="59932" x="2279650" y="3922713"/>
          <p14:tracePt t="59947" x="2239963" y="3906838"/>
          <p14:tracePt t="59958" x="2224088" y="3898900"/>
          <p14:tracePt t="59964" x="2216150" y="3898900"/>
          <p14:tracePt t="59973" x="2192338" y="3883025"/>
          <p14:tracePt t="59983" x="2184400" y="3875088"/>
          <p14:tracePt t="59997" x="2176463" y="3875088"/>
          <p14:tracePt t="60008" x="2160588" y="3859213"/>
          <p14:tracePt t="60017" x="2152650" y="3851275"/>
          <p14:tracePt t="60029" x="2144713" y="3851275"/>
          <p14:tracePt t="60037" x="2136775" y="3843338"/>
          <p14:tracePt t="60220" x="2128838" y="3827463"/>
          <p14:tracePt t="60376" x="2136775" y="3827463"/>
          <p14:tracePt t="60382" x="2144713" y="3827463"/>
          <p14:tracePt t="60393" x="2168525" y="3827463"/>
          <p14:tracePt t="60405" x="2208213" y="3827463"/>
          <p14:tracePt t="60412" x="2224088" y="3827463"/>
          <p14:tracePt t="60422" x="2255838" y="3827463"/>
          <p14:tracePt t="60431" x="2327275" y="3827463"/>
          <p14:tracePt t="60437" x="2351088" y="3827463"/>
          <p14:tracePt t="60447" x="2408238" y="3827463"/>
          <p14:tracePt t="60451" x="2432050" y="3827463"/>
          <p14:tracePt t="60461" x="2471738" y="3827463"/>
          <p14:tracePt t="60471" x="2590800" y="3827463"/>
          <p14:tracePt t="60478" x="2606675" y="3827463"/>
          <p14:tracePt t="60487" x="2701925" y="3827463"/>
          <p14:tracePt t="60493" x="2717800" y="3827463"/>
          <p14:tracePt t="60501" x="2774950" y="3827463"/>
          <p14:tracePt t="60512" x="2917825" y="3827463"/>
          <p14:tracePt t="60517" x="2965450" y="3827463"/>
          <p14:tracePt t="60527" x="3149600" y="3827463"/>
          <p14:tracePt t="60534" x="3189288" y="3827463"/>
          <p14:tracePt t="60544" x="3284538" y="3827463"/>
          <p14:tracePt t="60553" x="3427413" y="3827463"/>
          <p14:tracePt t="60559" x="3451225" y="3827463"/>
          <p14:tracePt t="60567" x="3532188" y="3827463"/>
          <p14:tracePt t="60573" x="3548063" y="3827463"/>
          <p14:tracePt t="60583" x="3603625" y="3827463"/>
          <p14:tracePt t="60594" x="3690938" y="3827463"/>
          <p14:tracePt t="60597" x="3714750" y="3827463"/>
          <p14:tracePt t="60608" x="3810000" y="3827463"/>
          <p14:tracePt t="60613" x="3833813" y="3827463"/>
          <p14:tracePt t="60623" x="3875088" y="3827463"/>
          <p14:tracePt t="60634" x="3994150" y="3827463"/>
          <p14:tracePt t="60639" x="4010025" y="3827463"/>
          <p14:tracePt t="60650" x="4081463" y="3827463"/>
          <p14:tracePt t="60654" x="4097338" y="3827463"/>
          <p14:tracePt t="60663" x="4129088" y="3827463"/>
          <p14:tracePt t="60673" x="4168775" y="3827463"/>
          <p14:tracePt t="60679" x="4176713" y="3827463"/>
          <p14:tracePt t="60689" x="4200525" y="3827463"/>
          <p14:tracePt t="60694" x="4210050" y="3827463"/>
          <p14:tracePt t="60703" x="4217988" y="3827463"/>
          <p14:tracePt t="60714" x="4241800" y="3827463"/>
          <p14:tracePt t="60724" x="4257675" y="3827463"/>
          <p14:tracePt t="60730" x="4273550" y="3827463"/>
          <p14:tracePt t="60733" x="4281488" y="3835400"/>
          <p14:tracePt t="60745" x="4289425" y="3835400"/>
          <p14:tracePt t="60779" x="4305300" y="3835400"/>
          <p14:tracePt t="60810" x="4313238" y="3835400"/>
          <p14:tracePt t="60816" x="4321175" y="3835400"/>
          <p14:tracePt t="60826" x="4368800" y="3835400"/>
          <p14:tracePt t="60835" x="4432300" y="3835400"/>
          <p14:tracePt t="60839" x="4440238" y="3835400"/>
          <p14:tracePt t="60850" x="4479925" y="3835400"/>
          <p14:tracePt t="60855" x="4487863" y="3835400"/>
          <p14:tracePt t="60866" x="4511675" y="3835400"/>
          <p14:tracePt t="60877" x="4551363" y="3835400"/>
          <p14:tracePt t="60894" x="4576763" y="3835400"/>
          <p14:tracePt t="60895" x="4592638" y="3835400"/>
          <p14:tracePt t="60905" x="4608513" y="3835400"/>
          <p14:tracePt t="60915" x="4648200" y="3835400"/>
          <p14:tracePt t="60921" x="4664075" y="3835400"/>
          <p14:tracePt t="60931" x="4735513" y="3859213"/>
          <p14:tracePt t="60935" x="4767263" y="3859213"/>
          <p14:tracePt t="60945" x="4838700" y="3859213"/>
          <p14:tracePt t="60956" x="4967288" y="3859213"/>
          <p14:tracePt t="60962" x="5014913" y="3859213"/>
          <p14:tracePt t="60972" x="5133975" y="3859213"/>
          <p14:tracePt t="60976" x="5157788" y="3859213"/>
          <p14:tracePt t="60985" x="5237163" y="3859213"/>
          <p14:tracePt t="60998" x="5341938" y="3859213"/>
          <p14:tracePt t="61001" x="5389563" y="3859213"/>
          <p14:tracePt t="61011" x="5492750" y="3859213"/>
          <p14:tracePt t="61017" x="5508625" y="3859213"/>
          <p14:tracePt t="61028" x="5548313" y="3859213"/>
          <p14:tracePt t="61038" x="5595938" y="3859213"/>
          <p14:tracePt t="61042" x="5619750" y="3859213"/>
          <p14:tracePt t="61051" x="5667375" y="3859213"/>
          <p14:tracePt t="61059" x="5684838" y="3859213"/>
          <p14:tracePt t="61068" x="5692775" y="3859213"/>
          <p14:tracePt t="61078" x="5740400" y="3859213"/>
          <p14:tracePt t="61081" x="5756275" y="3859213"/>
          <p14:tracePt t="61093" x="5788025" y="3859213"/>
          <p14:tracePt t="61103" x="5795963" y="3859213"/>
          <p14:tracePt t="61109" x="5811838" y="3859213"/>
          <p14:tracePt t="61117" x="5819775" y="3859213"/>
          <p14:tracePt t="61133" x="5827713" y="3859213"/>
          <p14:tracePt t="61193" x="5835650" y="3859213"/>
          <p14:tracePt t="61233" x="5843588" y="3859213"/>
          <p14:tracePt t="61244" x="5851525" y="3859213"/>
          <p14:tracePt t="61253" x="5859463" y="3859213"/>
          <p14:tracePt t="61263" x="5867400" y="3859213"/>
          <p14:tracePt t="61293" x="5875338" y="3859213"/>
          <p14:tracePt t="61319" x="5915025" y="3859213"/>
          <p14:tracePt t="61330" x="5946775" y="3859213"/>
          <p14:tracePt t="61336" x="5978525" y="3859213"/>
          <p14:tracePt t="61339" x="5986463" y="3859213"/>
          <p14:tracePt t="61349" x="6034088" y="3851275"/>
          <p14:tracePt t="61360" x="6115050" y="3827463"/>
          <p14:tracePt t="61365" x="6130925" y="3811588"/>
          <p14:tracePt t="61377" x="6202363" y="3795713"/>
          <p14:tracePt t="61379" x="6218238" y="3779838"/>
          <p14:tracePt t="61389" x="6265863" y="3763963"/>
          <p14:tracePt t="61399" x="6321425" y="3756025"/>
          <p14:tracePt t="61405" x="6329363" y="3756025"/>
          <p14:tracePt t="61416" x="6392863" y="3748088"/>
          <p14:tracePt t="61419" x="6418263" y="3740150"/>
          <p14:tracePt t="61429" x="6442075" y="3740150"/>
          <p14:tracePt t="61439" x="6489700" y="3732213"/>
          <p14:tracePt t="61445" x="6497638" y="3732213"/>
          <p14:tracePt t="61455" x="6529388" y="3724275"/>
          <p14:tracePt t="61471" x="6569075" y="3724275"/>
          <p14:tracePt t="61481" x="6592888" y="3724275"/>
          <p14:tracePt t="61485" x="6600825" y="3724275"/>
          <p14:tracePt t="61495" x="6632575" y="3724275"/>
          <p14:tracePt t="61501" x="6656388" y="3724275"/>
          <p14:tracePt t="61511" x="6688138" y="3724275"/>
          <p14:tracePt t="61522" x="6704013" y="3724275"/>
          <p14:tracePt t="61642" x="6680200" y="3724275"/>
          <p14:tracePt t="61647" x="6664325" y="3724275"/>
          <p14:tracePt t="61658" x="6624638" y="3724275"/>
          <p14:tracePt t="61662" x="6616700" y="3724275"/>
          <p14:tracePt t="61671" x="6577013" y="3732213"/>
          <p14:tracePt t="61683" x="6465888" y="3756025"/>
          <p14:tracePt t="61687" x="6442075" y="3756025"/>
          <p14:tracePt t="61697" x="6329363" y="3763963"/>
          <p14:tracePt t="61703" x="6305550" y="3763963"/>
          <p14:tracePt t="61713" x="6234113" y="3795713"/>
          <p14:tracePt t="61723" x="6099175" y="3803650"/>
          <p14:tracePt t="61728" x="6059488" y="3827463"/>
          <p14:tracePt t="61737" x="5875338" y="3851275"/>
          <p14:tracePt t="61743" x="5835650" y="3851275"/>
          <p14:tracePt t="61754" x="5724525" y="3883025"/>
          <p14:tracePt t="61764" x="5556250" y="3883025"/>
          <p14:tracePt t="61767" x="5500688" y="3883025"/>
          <p14:tracePt t="61777" x="5181600" y="3883025"/>
          <p14:tracePt t="61783" x="5110163" y="3883025"/>
          <p14:tracePt t="61794" x="4862513" y="3883025"/>
          <p14:tracePt t="61804" x="4376738" y="3883025"/>
          <p14:tracePt t="61810" x="4289425" y="3883025"/>
          <p14:tracePt t="61819" x="3906838" y="3883025"/>
          <p14:tracePt t="61823" x="3833813" y="3883025"/>
          <p14:tracePt t="61835" x="3683000" y="3883025"/>
          <p14:tracePt t="61844" x="3459163" y="3883025"/>
          <p14:tracePt t="61850" x="3411538" y="3883025"/>
          <p14:tracePt t="61861" x="3228975" y="3898900"/>
          <p14:tracePt t="61864" x="3181350" y="3898900"/>
          <p14:tracePt t="61873" x="3092450" y="3898900"/>
          <p14:tracePt t="61884" x="2989263" y="3898900"/>
          <p14:tracePt t="61893" x="2973388" y="3898900"/>
          <p14:tracePt t="61899" x="2917825" y="3898900"/>
          <p14:tracePt t="61910" x="2894013" y="3898900"/>
          <p14:tracePt t="61915" x="2886075" y="3906838"/>
          <p14:tracePt t="61926" x="2878138" y="3906838"/>
          <p14:tracePt t="61929" x="2870200" y="3906838"/>
          <p14:tracePt t="61939" x="2838450" y="3914775"/>
          <p14:tracePt t="61946" x="2830513" y="3914775"/>
          <p14:tracePt t="61956" x="2822575" y="3922713"/>
          <p14:tracePt t="61966" x="2806700" y="3930650"/>
          <p14:tracePt t="61976" x="2798763" y="3948113"/>
          <p14:tracePt t="61979" x="2798763" y="3963988"/>
          <p14:tracePt t="61985" x="2790825" y="3971925"/>
          <p14:tracePt t="61995" x="2759075" y="3995738"/>
          <p14:tracePt t="62006" x="2741613" y="4019550"/>
          <p14:tracePt t="62009" x="2725738" y="4027488"/>
          <p14:tracePt t="62019" x="2686050" y="4051300"/>
          <p14:tracePt t="62027" x="2678113" y="4051300"/>
          <p14:tracePt t="62035" x="2678113" y="4067175"/>
          <p14:tracePt t="62045" x="2670175" y="4075113"/>
          <p14:tracePt t="62056" x="2670175" y="4083050"/>
          <p14:tracePt t="62061" x="2670175" y="4090988"/>
          <p14:tracePt t="62067" x="2670175" y="4106863"/>
          <p14:tracePt t="62077" x="2662238" y="4114800"/>
          <p14:tracePt t="62086" x="2646363" y="4130675"/>
          <p14:tracePt t="62095" x="2638425" y="4146550"/>
          <p14:tracePt t="62102" x="2638425" y="4154488"/>
          <p14:tracePt t="62106" x="2630488" y="4162425"/>
          <p14:tracePt t="62115" x="2630488" y="4170363"/>
          <p14:tracePt t="62126" x="2622550" y="4178300"/>
          <p14:tracePt t="62131" x="2614613" y="4186238"/>
          <p14:tracePt t="62198" x="2614613" y="4194175"/>
          <p14:tracePt t="62221" x="2630488" y="4194175"/>
          <p14:tracePt t="62231" x="2638425" y="4194175"/>
          <p14:tracePt t="62237" x="2646363" y="4194175"/>
          <p14:tracePt t="62247" x="2670175" y="4194175"/>
          <p14:tracePt t="62252" x="2678113" y="4194175"/>
          <p14:tracePt t="62264" x="2725738" y="4194175"/>
          <p14:tracePt t="62268" x="2733675" y="4194175"/>
          <p14:tracePt t="62278" x="2759075" y="4194175"/>
          <p14:tracePt t="62288" x="2798763" y="4194175"/>
          <p14:tracePt t="62294" x="2806700" y="4194175"/>
          <p14:tracePt t="62303" x="2894013" y="4186238"/>
          <p14:tracePt t="62318" x="2925763" y="4178300"/>
          <p14:tracePt t="62329" x="2973388" y="4178300"/>
          <p14:tracePt t="62334" x="2981325" y="4178300"/>
          <p14:tracePt t="62344" x="3021013" y="4178300"/>
          <p14:tracePt t="62347" x="3028950" y="4170363"/>
          <p14:tracePt t="62379" x="3036888" y="4170363"/>
          <p14:tracePt t="62389" x="3044825" y="4170363"/>
          <p14:tracePt t="62414" x="3052763" y="4170363"/>
          <p14:tracePt t="62424" x="3052763" y="4162425"/>
          <p14:tracePt t="62546" x="3060700" y="4162425"/>
          <p14:tracePt t="62565" x="3076575" y="4146550"/>
          <p14:tracePt t="62576" x="3084513" y="4146550"/>
          <p14:tracePt t="62585" x="3125788" y="4146550"/>
          <p14:tracePt t="62589" x="3141663" y="4146550"/>
          <p14:tracePt t="62602" x="3165475" y="4146550"/>
          <p14:tracePt t="62612" x="3228975" y="4138613"/>
          <p14:tracePt t="62615" x="3244850" y="4138613"/>
          <p14:tracePt t="62626" x="3348038" y="4130675"/>
          <p14:tracePt t="62631" x="3395663" y="4122738"/>
          <p14:tracePt t="62642" x="3459163" y="4122738"/>
          <p14:tracePt t="62651" x="3603625" y="4122738"/>
          <p14:tracePt t="62655" x="3651250" y="4122738"/>
          <p14:tracePt t="62665" x="3875088" y="4122738"/>
          <p14:tracePt t="62671" x="3938588" y="4122738"/>
          <p14:tracePt t="62681" x="4089400" y="4122738"/>
          <p14:tracePt t="62693" x="4424363" y="4122738"/>
          <p14:tracePt t="62695" x="4511675" y="4122738"/>
          <p14:tracePt t="62705" x="4959350" y="4122738"/>
          <p14:tracePt t="62711" x="5062538" y="4122738"/>
          <p14:tracePt t="62721" x="5245100" y="4122738"/>
          <p14:tracePt t="62731" x="5516563" y="4122738"/>
          <p14:tracePt t="62737" x="5564188" y="4122738"/>
          <p14:tracePt t="62747" x="5724525" y="4122738"/>
          <p14:tracePt t="62752" x="5756275" y="4122738"/>
          <p14:tracePt t="62762" x="5795963" y="4106863"/>
          <p14:tracePt t="62772" x="5851525" y="4106863"/>
          <p14:tracePt t="62777" x="5859463" y="4106863"/>
          <p14:tracePt t="62787" x="5891213" y="4106863"/>
          <p14:tracePt t="62792" x="5907088" y="4106863"/>
          <p14:tracePt t="62801" x="5915025" y="4106863"/>
          <p14:tracePt t="62812" x="5954713" y="4106863"/>
          <p14:tracePt t="62817" x="5954713" y="4098925"/>
          <p14:tracePt t="62828" x="5970588" y="4083050"/>
          <p14:tracePt t="62833" x="5994400" y="4083050"/>
          <p14:tracePt t="62844" x="6026150" y="4083050"/>
          <p14:tracePt t="62853" x="6051550" y="4083050"/>
          <p14:tracePt t="62859" x="6067425" y="4083050"/>
          <p14:tracePt t="62867" x="6091238" y="4075113"/>
          <p14:tracePt t="62874" x="6099175" y="4075113"/>
          <p14:tracePt t="62894" x="6186488" y="4075113"/>
          <p14:tracePt t="62897" x="6202363" y="4075113"/>
          <p14:tracePt t="62910" x="6273800" y="4075113"/>
          <p14:tracePt t="62914" x="6305550" y="4075113"/>
          <p14:tracePt t="62924" x="6361113" y="4075113"/>
          <p14:tracePt t="62933" x="6426200" y="4075113"/>
          <p14:tracePt t="62937" x="6450013" y="4075113"/>
          <p14:tracePt t="62949" x="6481763" y="4075113"/>
          <p14:tracePt t="62960" x="6489700" y="4075113"/>
          <p14:tracePt t="62969" x="6521450" y="4075113"/>
          <p14:tracePt t="62980" x="6537325" y="4075113"/>
          <p14:tracePt t="62990" x="6553200" y="4075113"/>
          <p14:tracePt t="62999" x="6577013" y="4075113"/>
          <p14:tracePt t="63004" x="6600825" y="4075113"/>
          <p14:tracePt t="63013" x="6696075" y="4090988"/>
          <p14:tracePt t="63019" x="6704013" y="4090988"/>
          <p14:tracePt t="63030" x="6759575" y="4090988"/>
          <p14:tracePt t="63033" x="6777038" y="4098925"/>
          <p14:tracePt t="73916" x="6800850" y="4098925"/>
          <p14:tracePt t="73927" x="2503488" y="2870200"/>
          <p14:tracePt t="73938" x="2112963" y="2959100"/>
          <p14:tracePt t="73943" x="1992313" y="2982913"/>
          <p14:tracePt t="73953" x="1443038" y="3094038"/>
          <p14:tracePt t="73964" x="1068388" y="3149600"/>
          <p14:tracePt t="73967" x="741363" y="3221038"/>
          <p14:tracePt t="73977" x="533400" y="3262313"/>
          <p14:tracePt t="73983" x="469900" y="3278188"/>
          <p14:tracePt t="73993" x="342900" y="3309938"/>
          <p14:tracePt t="74003" x="319088" y="3341688"/>
          <p14:tracePt t="74013" x="311150" y="3341688"/>
          <p14:tracePt t="74024" x="311150" y="3349625"/>
          <p14:tracePt t="74033" x="303213" y="3357563"/>
          <p14:tracePt t="74170" x="303213" y="3365500"/>
          <p14:tracePt t="74180" x="311150" y="3397250"/>
          <p14:tracePt t="74185" x="334963" y="3413125"/>
          <p14:tracePt t="74195" x="477838" y="3492500"/>
          <p14:tracePt t="74206" x="574675" y="3532188"/>
          <p14:tracePt t="74209" x="693738" y="3579813"/>
          <p14:tracePt t="74219" x="844550" y="3621088"/>
          <p14:tracePt t="74227" x="908050" y="3636963"/>
          <p14:tracePt t="74235" x="1116013" y="3724275"/>
          <p14:tracePt t="74245" x="1195388" y="3787775"/>
          <p14:tracePt t="74251" x="1258888" y="3843338"/>
          <p14:tracePt t="74261" x="1347788" y="3956050"/>
          <p14:tracePt t="74265" x="1387475" y="3979863"/>
          <p14:tracePt t="74276" x="1577975" y="4225925"/>
          <p14:tracePt t="74286" x="1641475" y="4306888"/>
          <p14:tracePt t="74292" x="1690688" y="4402138"/>
          <p14:tracePt t="74301" x="1738313" y="4497388"/>
          <p14:tracePt t="74315" x="1785938" y="4584700"/>
          <p14:tracePt t="74327" x="1809750" y="4633913"/>
          <p14:tracePt t="74331" x="1825625" y="4689475"/>
          <p14:tracePt t="74343" x="1833563" y="4737100"/>
          <p14:tracePt t="74347" x="1833563" y="4745038"/>
          <p14:tracePt t="74358" x="1833563" y="4792663"/>
          <p14:tracePt t="74367" x="1833563" y="4808538"/>
          <p14:tracePt t="74372" x="1833563" y="4832350"/>
          <p14:tracePt t="74381" x="1833563" y="4848225"/>
          <p14:tracePt t="74392" x="1817688" y="4864100"/>
          <p14:tracePt t="74408" x="1817688" y="4872038"/>
          <p14:tracePt t="74411" x="1809750" y="4887913"/>
          <p14:tracePt t="74422" x="1809750" y="4895850"/>
          <p14:tracePt t="74431" x="1801813" y="4903788"/>
          <p14:tracePt t="74451" x="1793875" y="4903788"/>
          <p14:tracePt t="74462" x="1785938" y="4903788"/>
          <p14:tracePt t="74474" x="1778000" y="4911725"/>
          <p14:tracePt t="74477" x="1770063" y="4911725"/>
          <p14:tracePt t="74488" x="1754188" y="4919663"/>
          <p14:tracePt t="74494" x="1738313" y="4919663"/>
          <p14:tracePt t="74504" x="1722438" y="4927600"/>
          <p14:tracePt t="74508" x="1714500" y="4927600"/>
          <p14:tracePt t="74518" x="1682750" y="4951413"/>
          <p14:tracePt t="74527" x="1666875" y="4967288"/>
          <p14:tracePt t="74533" x="1666875" y="4976813"/>
          <p14:tracePt t="74543" x="1666875" y="4984750"/>
          <p14:tracePt t="74547" x="1658938" y="4992688"/>
          <p14:tracePt t="74563" x="1658938" y="5000625"/>
          <p14:tracePt t="74567" x="1651000" y="5024438"/>
          <p14:tracePt t="74574" x="1641475" y="5048250"/>
          <p14:tracePt t="74583" x="1625600" y="5064125"/>
          <p14:tracePt t="74590" x="1617663" y="5103813"/>
          <p14:tracePt t="74600" x="1593850" y="5167313"/>
          <p14:tracePt t="74611" x="1585913" y="5191125"/>
          <p14:tracePt t="74613" x="1562100" y="5214938"/>
          <p14:tracePt t="74624" x="1554163" y="5230813"/>
          <p14:tracePt t="74629" x="1546225" y="5238750"/>
          <p14:tracePt t="74642" x="1546225" y="5246688"/>
          <p14:tracePt t="74649" x="1546225" y="5262563"/>
          <p14:tracePt t="74684" x="1546225" y="5270500"/>
          <p14:tracePt t="74740" x="1546225" y="5278438"/>
          <p14:tracePt t="74766" x="1554163" y="5278438"/>
          <p14:tracePt t="74776" x="1562100" y="5278438"/>
          <p14:tracePt t="74806" x="1570038" y="5270500"/>
          <p14:tracePt t="74821" x="1570038" y="5262563"/>
          <p14:tracePt t="74826" x="1570038" y="5254625"/>
          <p14:tracePt t="74972" x="1570038" y="5246688"/>
          <p14:tracePt t="75124" x="1593850" y="5254625"/>
          <p14:tracePt t="75137" x="1617663" y="5254625"/>
          <p14:tracePt t="75148" x="1641475" y="5254625"/>
          <p14:tracePt t="75153" x="1651000" y="5254625"/>
          <p14:tracePt t="75164" x="1698625" y="5254625"/>
          <p14:tracePt t="75174" x="1722438" y="5254625"/>
          <p14:tracePt t="75179" x="1746250" y="5254625"/>
          <p14:tracePt t="75190" x="1770063" y="5254625"/>
          <p14:tracePt t="75193" x="1785938" y="5254625"/>
          <p14:tracePt t="75204" x="1793875" y="5254625"/>
          <p14:tracePt t="75213" x="1817688" y="5254625"/>
          <p14:tracePt t="75220" x="1841500" y="5254625"/>
          <p14:tracePt t="75229" x="1849438" y="5254625"/>
          <p14:tracePt t="75241" x="1865313" y="5254625"/>
          <p14:tracePt t="75340" x="1873250" y="5254625"/>
          <p14:tracePt t="75350" x="1889125" y="5262563"/>
          <p14:tracePt t="75356" x="1920875" y="5286375"/>
          <p14:tracePt t="75365" x="2025650" y="5310188"/>
          <p14:tracePt t="75376" x="2105025" y="5319713"/>
          <p14:tracePt t="75379" x="2208213" y="5367338"/>
          <p14:tracePt t="75391" x="2319338" y="5407025"/>
          <p14:tracePt t="75396" x="2374900" y="5407025"/>
          <p14:tracePt t="75409" x="2566988" y="5430838"/>
          <p14:tracePt t="75415" x="2678113" y="5454650"/>
          <p14:tracePt t="75422" x="2814638" y="5494338"/>
          <p14:tracePt t="75431" x="2917825" y="5502275"/>
          <p14:tracePt t="75435" x="2965450" y="5518150"/>
          <p14:tracePt t="75446" x="3117850" y="5541963"/>
          <p14:tracePt t="75458" x="3205163" y="5565775"/>
          <p14:tracePt t="75461" x="3300413" y="5565775"/>
          <p14:tracePt t="75472" x="3332163" y="5573713"/>
          <p14:tracePt t="75477" x="3355975" y="5573713"/>
          <p14:tracePt t="75485" x="3363913" y="5573713"/>
          <p14:tracePt t="75800" x="3371850" y="5565775"/>
          <p14:tracePt t="75810" x="3379788" y="5557838"/>
          <p14:tracePt t="75819" x="3379788" y="5549900"/>
          <p14:tracePt t="75824" x="3379788" y="5541963"/>
          <p14:tracePt t="75833" x="3379788" y="5526088"/>
          <p14:tracePt t="75839" x="3379788" y="5510213"/>
          <p14:tracePt t="75849" x="3363913" y="5486400"/>
          <p14:tracePt t="75859" x="3348038" y="5470525"/>
          <p14:tracePt t="75870" x="3340100" y="5454650"/>
          <p14:tracePt t="75876" x="3332163" y="5430838"/>
          <p14:tracePt t="75892" x="3324225" y="5407025"/>
          <p14:tracePt t="75899" x="3308350" y="5367338"/>
          <p14:tracePt t="75907" x="3300413" y="5351463"/>
          <p14:tracePt t="75916" x="3300413" y="5343525"/>
          <p14:tracePt t="75920" x="3284538" y="5335588"/>
          <p14:tracePt t="75930" x="3252788" y="5262563"/>
          <p14:tracePt t="75941" x="3228975" y="5222875"/>
          <p14:tracePt t="75945" x="3189288" y="5183188"/>
          <p14:tracePt t="75956" x="3149600" y="5159375"/>
          <p14:tracePt t="75961" x="3141663" y="5159375"/>
          <p14:tracePt t="75971" x="3109913" y="5127625"/>
          <p14:tracePt t="75981" x="3076575" y="5127625"/>
          <p14:tracePt t="75985" x="3052763" y="5103813"/>
          <p14:tracePt t="76088" x="3044825" y="5103813"/>
          <p14:tracePt t="76097" x="3028950" y="5103813"/>
          <p14:tracePt t="76122" x="3021013" y="5103813"/>
          <p14:tracePt t="76131" x="3005138" y="5103813"/>
          <p14:tracePt t="76151" x="2997200" y="5103813"/>
          <p14:tracePt t="76207" x="2989263" y="5103813"/>
          <p14:tracePt t="76217" x="2989263" y="5095875"/>
          <p14:tracePt t="76224" x="2989263" y="5087938"/>
          <p14:tracePt t="76227" x="2989263" y="5072063"/>
          <p14:tracePt t="76237" x="2989263" y="5040313"/>
          <p14:tracePt t="76243" x="2989263" y="5032375"/>
          <p14:tracePt t="76253" x="2989263" y="5016500"/>
          <p14:tracePt t="76263" x="2989263" y="4992688"/>
          <p14:tracePt t="76267" x="2989263" y="4967288"/>
          <p14:tracePt t="76278" x="2989263" y="4951413"/>
          <p14:tracePt t="76283" x="2989263" y="4935538"/>
          <p14:tracePt t="76535" x="3005138" y="4935538"/>
          <p14:tracePt t="76546" x="3076575" y="4935538"/>
          <p14:tracePt t="76551" x="3125788" y="4935538"/>
          <p14:tracePt t="76561" x="3197225" y="4943475"/>
          <p14:tracePt t="76566" x="3260725" y="4951413"/>
          <p14:tracePt t="76576" x="3484563" y="4951413"/>
          <p14:tracePt t="76586" x="3619500" y="4951413"/>
          <p14:tracePt t="76593" x="3706813" y="4951413"/>
          <p14:tracePt t="76602" x="3843338" y="4951413"/>
          <p14:tracePt t="76608" x="3914775" y="4951413"/>
          <p14:tracePt t="76616" x="4184650" y="4951413"/>
          <p14:tracePt t="76626" x="4321175" y="4951413"/>
          <p14:tracePt t="76631" x="4424363" y="4951413"/>
          <p14:tracePt t="76642" x="4543425" y="4951413"/>
          <p14:tracePt t="76645" x="4576763" y="4951413"/>
          <p14:tracePt t="76658" x="4656138" y="4951413"/>
          <p14:tracePt t="76667" x="4679950" y="4951413"/>
          <p14:tracePt t="76672" x="4695825" y="4951413"/>
          <p14:tracePt t="76681" x="4711700" y="4951413"/>
          <p14:tracePt t="76701" x="4719638" y="4951413"/>
          <p14:tracePt t="76708" x="4727575" y="4951413"/>
          <p14:tracePt t="76814" x="4735513" y="4951413"/>
          <p14:tracePt t="76817" x="4743450" y="4951413"/>
          <p14:tracePt t="76833" x="4791075" y="4967288"/>
          <p14:tracePt t="76857" x="4806950" y="4976813"/>
          <p14:tracePt t="76874" x="4814888" y="4976813"/>
          <p14:tracePt t="76883" x="4822825" y="4976813"/>
          <p14:tracePt t="77096" x="4838700" y="5000625"/>
          <p14:tracePt t="77115" x="4854575" y="5000625"/>
          <p14:tracePt t="77125" x="4862513" y="5000625"/>
          <p14:tracePt t="77131" x="4878388" y="5008563"/>
          <p14:tracePt t="77142" x="4902200" y="5016500"/>
          <p14:tracePt t="77151" x="4918075" y="5024438"/>
          <p14:tracePt t="77157" x="4951413" y="5064125"/>
          <p14:tracePt t="77165" x="4983163" y="5087938"/>
          <p14:tracePt t="77176" x="5006975" y="5111750"/>
          <p14:tracePt t="77181" x="5022850" y="5143500"/>
          <p14:tracePt t="77193" x="5030788" y="5143500"/>
          <p14:tracePt t="77195" x="5046663" y="5167313"/>
          <p14:tracePt t="77207" x="5046663" y="5214938"/>
          <p14:tracePt t="77212" x="5046663" y="5222875"/>
          <p14:tracePt t="77222" x="5046663" y="5286375"/>
          <p14:tracePt t="77232" x="5030788" y="5343525"/>
          <p14:tracePt t="77237" x="4983163" y="5359400"/>
          <p14:tracePt t="77247" x="4894263" y="5422900"/>
          <p14:tracePt t="77251" x="4870450" y="5422900"/>
          <p14:tracePt t="77261" x="4767263" y="5454650"/>
          <p14:tracePt t="77272" x="4687888" y="5486400"/>
          <p14:tracePt t="77278" x="4600575" y="5494338"/>
          <p14:tracePt t="77288" x="4487863" y="5518150"/>
          <p14:tracePt t="77291" x="4456113" y="5526088"/>
          <p14:tracePt t="77301" x="4305300" y="5526088"/>
          <p14:tracePt t="77311" x="4200525" y="5541963"/>
          <p14:tracePt t="77317" x="4113213" y="5565775"/>
          <p14:tracePt t="77328" x="4002088" y="5573713"/>
          <p14:tracePt t="77331" x="3970338" y="5573713"/>
          <p14:tracePt t="77343" x="3843338" y="5573713"/>
          <p14:tracePt t="77353" x="3754438" y="5573713"/>
          <p14:tracePt t="77358" x="3667125" y="5573713"/>
          <p14:tracePt t="77368" x="3587750" y="5573713"/>
          <p14:tracePt t="77375" x="3556000" y="5573713"/>
          <p14:tracePt t="77383" x="3476625" y="5573713"/>
          <p14:tracePt t="77393" x="3451225" y="5573713"/>
          <p14:tracePt t="77398" x="3395663" y="5573713"/>
          <p14:tracePt t="77408" x="3371850" y="5573713"/>
          <p14:tracePt t="77413" x="3355975" y="5573713"/>
          <p14:tracePt t="77424" x="3308350" y="5557838"/>
          <p14:tracePt t="77433" x="3300413" y="5557838"/>
          <p14:tracePt t="77437" x="3292475" y="5557838"/>
          <p14:tracePt t="77447" x="3276600" y="5549900"/>
          <p14:tracePt t="77483" x="3268663" y="5541963"/>
          <p14:tracePt t="77490" x="3260725" y="5534025"/>
          <p14:tracePt t="77494" x="3252788" y="5526088"/>
          <p14:tracePt t="77503" x="3205163" y="5510213"/>
          <p14:tracePt t="77514" x="3181350" y="5502275"/>
          <p14:tracePt t="77519" x="3141663" y="5494338"/>
          <p14:tracePt t="77531" x="3109913" y="5478463"/>
          <p14:tracePt t="77533" x="3100388" y="5478463"/>
          <p14:tracePt t="77543" x="3084513" y="5478463"/>
          <p14:tracePt t="77676" x="3076575" y="5470525"/>
          <p14:tracePt t="77685" x="3076575" y="5462588"/>
          <p14:tracePt t="77691" x="3068638" y="5462588"/>
          <p14:tracePt t="77695" x="3060700" y="5446713"/>
          <p14:tracePt t="77711" x="3052763" y="5438775"/>
          <p14:tracePt t="77731" x="3052763" y="5430838"/>
          <p14:tracePt t="77735" x="3044825" y="5422900"/>
          <p14:tracePt t="77822" x="3044825" y="5414963"/>
          <p14:tracePt t="77827" x="3052763" y="5414963"/>
          <p14:tracePt t="77838" x="3068638" y="5399088"/>
          <p14:tracePt t="77842" x="3084513" y="5383213"/>
          <p14:tracePt t="77851" x="3100388" y="5383213"/>
          <p14:tracePt t="77858" x="3125788" y="5383213"/>
          <p14:tracePt t="77867" x="3205163" y="5383213"/>
          <p14:tracePt t="77878" x="3260725" y="5383213"/>
          <p14:tracePt t="77882" x="3324225" y="5359400"/>
          <p14:tracePt t="77892" x="3387725" y="5351463"/>
          <p14:tracePt t="77898" x="3411538" y="5351463"/>
          <p14:tracePt t="77909" x="3516313" y="5351463"/>
          <p14:tracePt t="77917" x="3595688" y="5343525"/>
          <p14:tracePt t="77925" x="3714750" y="5343525"/>
          <p14:tracePt t="77933" x="3851275" y="5343525"/>
          <p14:tracePt t="77938" x="3890963" y="5343525"/>
          <p14:tracePt t="77947" x="4073525" y="5343525"/>
          <p14:tracePt t="77958" x="4210050" y="5343525"/>
          <p14:tracePt t="77963" x="4352925" y="5343525"/>
          <p14:tracePt t="77974" x="4503738" y="5343525"/>
          <p14:tracePt t="77977" x="4543425" y="5343525"/>
          <p14:tracePt t="77987" x="4695825" y="5343525"/>
          <p14:tracePt t="77997" x="4783138" y="5343525"/>
          <p14:tracePt t="78003" x="4806950" y="5343525"/>
          <p14:tracePt t="78013" x="4830763" y="5343525"/>
          <p14:tracePt t="78017" x="4838700" y="5343525"/>
          <p14:tracePt t="78674" x="4846638" y="5343525"/>
          <p14:tracePt t="78684" x="4854575" y="5343525"/>
          <p14:tracePt t="78689" x="4870450" y="5343525"/>
          <p14:tracePt t="78699" x="4902200" y="5343525"/>
          <p14:tracePt t="78703" x="4943475" y="5343525"/>
          <p14:tracePt t="78713" x="4999038" y="5343525"/>
          <p14:tracePt t="78719" x="5022850" y="5343525"/>
          <p14:tracePt t="78730" x="5078413" y="5343525"/>
          <p14:tracePt t="78740" x="5133975" y="5343525"/>
          <p14:tracePt t="78745" x="5173663" y="5343525"/>
          <p14:tracePt t="78757" x="5189538" y="5343525"/>
          <p14:tracePt t="78760" x="5197475" y="5343525"/>
          <p14:tracePt t="78770" x="5237163" y="5351463"/>
          <p14:tracePt t="78780" x="5245100" y="5351463"/>
          <p14:tracePt t="78785" x="5268913" y="5351463"/>
          <p14:tracePt t="78795" x="5310188" y="5367338"/>
          <p14:tracePt t="78799" x="5318125" y="5367338"/>
          <p14:tracePt t="78809" x="5373688" y="5391150"/>
          <p14:tracePt t="78819" x="5429250" y="5414963"/>
          <p14:tracePt t="78826" x="5437188" y="5422900"/>
          <p14:tracePt t="78875" x="5437188" y="5438775"/>
          <p14:tracePt t="78885" x="5437188" y="5446713"/>
          <p14:tracePt t="78895" x="5437188" y="5454650"/>
          <p14:tracePt t="78902" x="5429250" y="5470525"/>
          <p14:tracePt t="78907" x="5421313" y="5470525"/>
          <p14:tracePt t="78915" x="5405438" y="5478463"/>
          <p14:tracePt t="78926" x="5397500" y="5486400"/>
          <p14:tracePt t="78931" x="5397500" y="5502275"/>
          <p14:tracePt t="78945" x="5381625" y="5518150"/>
          <p14:tracePt t="78958" x="5349875" y="5534025"/>
          <p14:tracePt t="78961" x="5349875" y="5541963"/>
          <p14:tracePt t="78972" x="5284788" y="5573713"/>
          <p14:tracePt t="78981" x="5260975" y="5581650"/>
          <p14:tracePt t="78988" x="5245100" y="5589588"/>
          <p14:tracePt t="78997" x="5221288" y="5597525"/>
          <p14:tracePt t="79008" x="5181600" y="5613400"/>
          <p14:tracePt t="79011" x="5173663" y="5621338"/>
          <p14:tracePt t="79022" x="5149850" y="5621338"/>
          <p14:tracePt t="79027" x="5133975" y="5645150"/>
          <p14:tracePt t="79038" x="5102225" y="5662613"/>
          <p14:tracePt t="79052" x="5038725" y="5694363"/>
          <p14:tracePt t="79061" x="4975225" y="5710238"/>
          <p14:tracePt t="79067" x="4933950" y="5741988"/>
          <p14:tracePt t="79078" x="4870450" y="5765800"/>
          <p14:tracePt t="79084" x="4830763" y="5781675"/>
          <p14:tracePt t="79093" x="4711700" y="5829300"/>
          <p14:tracePt t="79103" x="4616450" y="5845175"/>
          <p14:tracePt t="79108" x="4551363" y="5861050"/>
          <p14:tracePt t="79117" x="4479925" y="5884863"/>
          <p14:tracePt t="79124" x="4440238" y="5892800"/>
          <p14:tracePt t="79133" x="4321175" y="5892800"/>
          <p14:tracePt t="79143" x="4249738" y="5908675"/>
          <p14:tracePt t="79147" x="4210050" y="5932488"/>
          <p14:tracePt t="79158" x="4176713" y="5932488"/>
          <p14:tracePt t="79163" x="4152900" y="5932488"/>
          <p14:tracePt t="79174" x="4129088" y="5932488"/>
          <p14:tracePt t="79183" x="4105275" y="5932488"/>
          <p14:tracePt t="79190" x="4081463" y="5932488"/>
          <p14:tracePt t="79199" x="4073525" y="5932488"/>
          <p14:tracePt t="79209" x="4041775" y="5932488"/>
          <p14:tracePt t="79213" x="4017963" y="5924550"/>
          <p14:tracePt t="79224" x="3994150" y="5908675"/>
          <p14:tracePt t="79229" x="3946525" y="5892800"/>
          <p14:tracePt t="79240" x="3890963" y="5837238"/>
          <p14:tracePt t="79244" x="3859213" y="5821363"/>
          <p14:tracePt t="79253" x="3746500" y="5781675"/>
          <p14:tracePt t="79263" x="3690938" y="5741988"/>
          <p14:tracePt t="79270" x="3651250" y="5710238"/>
          <p14:tracePt t="79279" x="3587750" y="5686425"/>
          <p14:tracePt t="79293" x="3540125" y="5645150"/>
          <p14:tracePt t="79307" x="3532188" y="5645150"/>
          <p14:tracePt t="79310" x="3516313" y="5629275"/>
          <p14:tracePt t="79319" x="3500438" y="5613400"/>
          <p14:tracePt t="79326" x="3467100" y="5597525"/>
          <p14:tracePt t="79335" x="3467100" y="5589588"/>
          <p14:tracePt t="79345" x="3459163" y="5581650"/>
          <p14:tracePt t="79369" x="3451225" y="5573713"/>
          <p14:tracePt t="79379" x="3443288" y="5565775"/>
          <p14:tracePt t="79399" x="3435350" y="5557838"/>
          <p14:tracePt t="79407" x="3435350" y="5549900"/>
          <p14:tracePt t="79415" x="3435350" y="5534025"/>
          <p14:tracePt t="79431" x="3435350" y="5526088"/>
          <p14:tracePt t="79442" x="3435350" y="5518150"/>
          <p14:tracePt t="79461" x="3435350" y="5510213"/>
          <p14:tracePt t="79472" x="3435350" y="5502275"/>
          <p14:tracePt t="79486" x="3435350" y="5494338"/>
          <p14:tracePt t="79495" x="3476625" y="5494338"/>
          <p14:tracePt t="79508" x="3540125" y="5494338"/>
          <p14:tracePt t="79511" x="3595688" y="5494338"/>
          <p14:tracePt t="79522" x="3675063" y="5494338"/>
          <p14:tracePt t="79527" x="3698875" y="5494338"/>
          <p14:tracePt t="79538" x="3833813" y="5494338"/>
          <p14:tracePt t="79548" x="3938588" y="5494338"/>
          <p14:tracePt t="79551" x="4017963" y="5494338"/>
          <p14:tracePt t="79561" x="4144963" y="5494338"/>
          <p14:tracePt t="79567" x="4210050" y="5494338"/>
          <p14:tracePt t="79577" x="4479925" y="5494338"/>
          <p14:tracePt t="79588" x="4600575" y="5494338"/>
          <p14:tracePt t="79592" x="4687888" y="5494338"/>
          <p14:tracePt t="79602" x="4775200" y="5494338"/>
          <p14:tracePt t="79608" x="4822825" y="5494338"/>
          <p14:tracePt t="79617" x="4959350" y="5494338"/>
          <p14:tracePt t="79627" x="5030788" y="5494338"/>
          <p14:tracePt t="79631" x="5062538" y="5494338"/>
          <p14:tracePt t="79643" x="5078413" y="5494338"/>
          <p14:tracePt t="79647" x="5086350" y="5494338"/>
          <p14:tracePt t="80148" x="5094288" y="5494338"/>
          <p14:tracePt t="80157" x="5086350" y="5494338"/>
          <p14:tracePt t="80167" x="5070475" y="5502275"/>
          <p14:tracePt t="80172" x="5054600" y="5502275"/>
          <p14:tracePt t="80181" x="5030788" y="5526088"/>
          <p14:tracePt t="80187" x="5014913" y="5541963"/>
          <p14:tracePt t="80197" x="4951413" y="5565775"/>
          <p14:tracePt t="80207" x="4918075" y="5589588"/>
          <p14:tracePt t="80212" x="4886325" y="5589588"/>
          <p14:tracePt t="80223" x="4838700" y="5629275"/>
          <p14:tracePt t="80228" x="4814888" y="5629275"/>
          <p14:tracePt t="80238" x="4727575" y="5653088"/>
          <p14:tracePt t="80247" x="4679950" y="5670550"/>
          <p14:tracePt t="80253" x="4616450" y="5686425"/>
          <p14:tracePt t="80264" x="4592638" y="5686425"/>
          <p14:tracePt t="80267" x="4567238" y="5686425"/>
          <p14:tracePt t="80278" x="4487863" y="5718175"/>
          <p14:tracePt t="80288" x="4448175" y="5718175"/>
          <p14:tracePt t="80294" x="4416425" y="5726113"/>
          <p14:tracePt t="80303" x="4368800" y="5726113"/>
          <p14:tracePt t="80308" x="4360863" y="5726113"/>
          <p14:tracePt t="80317" x="4265613" y="5749925"/>
          <p14:tracePt t="80327" x="4200525" y="5757863"/>
          <p14:tracePt t="80333" x="4168775" y="5757863"/>
          <p14:tracePt t="80344" x="4105275" y="5765800"/>
          <p14:tracePt t="80349" x="4105275" y="5773738"/>
          <p14:tracePt t="80360" x="4025900" y="5773738"/>
          <p14:tracePt t="80370" x="3986213" y="5781675"/>
          <p14:tracePt t="80374" x="3954463" y="5781675"/>
          <p14:tracePt t="80383" x="3883025" y="5781675"/>
          <p14:tracePt t="80390" x="3859213" y="5781675"/>
          <p14:tracePt t="80399" x="3794125" y="5781675"/>
          <p14:tracePt t="80409" x="3690938" y="5781675"/>
          <p14:tracePt t="80414" x="3643313" y="5781675"/>
          <p14:tracePt t="80423" x="3595688" y="5781675"/>
          <p14:tracePt t="80429" x="3579813" y="5781675"/>
          <p14:tracePt t="80440" x="3516313" y="5781675"/>
          <p14:tracePt t="80449" x="3492500" y="5781675"/>
          <p14:tracePt t="80456" x="3476625" y="5781675"/>
          <p14:tracePt t="80465" x="3459163" y="5781675"/>
          <p14:tracePt t="80470" x="3451225" y="5797550"/>
          <p14:tracePt t="80479" x="3435350" y="5797550"/>
          <p14:tracePt t="80496" x="3419475" y="5797550"/>
          <p14:tracePt t="80507" x="3403600" y="5805488"/>
          <p14:tracePt t="80519" x="3395663" y="5813425"/>
          <p14:tracePt t="80529" x="3387725" y="5813425"/>
          <p14:tracePt t="80550" x="3379788" y="5813425"/>
          <p14:tracePt t="80559" x="3371850" y="5821363"/>
          <p14:tracePt t="80622" x="3371850" y="5829300"/>
          <p14:tracePt t="80641" x="3387725" y="5861050"/>
          <p14:tracePt t="80655" x="3427413" y="5868988"/>
          <p14:tracePt t="80666" x="3443288" y="5876925"/>
          <p14:tracePt t="80673" x="3443288" y="5884863"/>
          <p14:tracePt t="80681" x="3467100" y="5884863"/>
          <p14:tracePt t="80691" x="3476625" y="5884863"/>
          <p14:tracePt t="80697" x="3484563" y="5884863"/>
          <p14:tracePt t="80940" x="3492500" y="5892800"/>
          <p14:tracePt t="80960" x="3500438" y="5892800"/>
          <p14:tracePt t="80984" x="3508375" y="5892800"/>
          <p14:tracePt t="80993" x="3524250" y="5892800"/>
          <p14:tracePt t="81003" x="3548063" y="5892800"/>
          <p14:tracePt t="81014" x="3571875" y="5892800"/>
          <p14:tracePt t="81019" x="3595688" y="5892800"/>
          <p14:tracePt t="81029" x="3627438" y="5884863"/>
          <p14:tracePt t="81035" x="3651250" y="5868988"/>
          <p14:tracePt t="81045" x="3722688" y="5868988"/>
          <p14:tracePt t="81056" x="3770313" y="5868988"/>
          <p14:tracePt t="81059" x="3802063" y="5861050"/>
          <p14:tracePt t="81069" x="3890963" y="5861050"/>
          <p14:tracePt t="81076" x="3914775" y="5861050"/>
          <p14:tracePt t="81086" x="4033838" y="5861050"/>
          <p14:tracePt t="81095" x="4105275" y="5861050"/>
          <p14:tracePt t="81099" x="4184650" y="5861050"/>
          <p14:tracePt t="81110" x="4273550" y="5861050"/>
          <p14:tracePt t="81115" x="4305300" y="5853113"/>
          <p14:tracePt t="81125" x="4456113" y="5837238"/>
          <p14:tracePt t="81136" x="4503738" y="5829300"/>
          <p14:tracePt t="81142" x="4527550" y="5829300"/>
          <p14:tracePt t="81151" x="4584700" y="5829300"/>
          <p14:tracePt t="81156" x="4592638" y="5829300"/>
          <p14:tracePt t="81165" x="4632325" y="5829300"/>
          <p14:tracePt t="81175" x="4656138" y="5829300"/>
          <p14:tracePt t="81181" x="4719638" y="5829300"/>
          <p14:tracePt t="81192" x="4743450" y="5829300"/>
          <p14:tracePt t="81195" x="4767263" y="5829300"/>
          <p14:tracePt t="81206" x="4822825" y="5829300"/>
          <p14:tracePt t="81216" x="4870450" y="5829300"/>
          <p14:tracePt t="81223" x="4902200" y="5829300"/>
          <p14:tracePt t="81231" x="4933950" y="5829300"/>
          <p14:tracePt t="81235" x="4959350" y="5829300"/>
          <p14:tracePt t="81245" x="4999038" y="5829300"/>
          <p14:tracePt t="81256" x="5030788" y="5829300"/>
          <p14:tracePt t="81261" x="5046663" y="5829300"/>
          <p14:tracePt t="82492" x="5054600" y="5829300"/>
          <p14:tracePt t="82501" x="5070475" y="5829300"/>
          <p14:tracePt t="82511" x="5118100" y="5829300"/>
          <p14:tracePt t="82517" x="5165725" y="5829300"/>
          <p14:tracePt t="82528" x="5310188" y="5829300"/>
          <p14:tracePt t="82538" x="5445125" y="5845175"/>
          <p14:tracePt t="82543" x="5524500" y="5861050"/>
          <p14:tracePt t="82553" x="5556250" y="5861050"/>
          <p14:tracePt t="82578" x="5564188" y="5861050"/>
          <p14:tracePt t="82583" x="5572125" y="5861050"/>
          <p14:tracePt t="82608" x="5588000" y="5861050"/>
          <p14:tracePt t="82617" x="5603875" y="5861050"/>
          <p14:tracePt t="82625" x="5619750" y="5861050"/>
          <p14:tracePt t="82633" x="5635625" y="5861050"/>
          <p14:tracePt t="82650" x="5667375" y="5853113"/>
          <p14:tracePt t="82659" x="5708650" y="5829300"/>
          <p14:tracePt t="82663" x="5716588" y="5829300"/>
          <p14:tracePt t="82680" x="5724525" y="5829300"/>
          <p14:tracePt t="82691" x="5732463" y="5829300"/>
          <p14:tracePt t="82699" x="5740400" y="5829300"/>
          <p14:tracePt t="82750" x="5756275" y="5805488"/>
          <p14:tracePt t="82759" x="5764213" y="5805488"/>
          <p14:tracePt t="82769" x="5795963" y="5805488"/>
          <p14:tracePt t="82780" x="5803900" y="5805488"/>
          <p14:tracePt t="82819" x="5811838" y="5805488"/>
          <p14:tracePt t="82826" x="5827713" y="5813425"/>
          <p14:tracePt t="82835" x="5827713" y="5829300"/>
          <p14:tracePt t="82840" x="5835650" y="5837238"/>
          <p14:tracePt t="82850" x="5835650" y="5845175"/>
          <p14:tracePt t="82860" x="5835650" y="5861050"/>
          <p14:tracePt t="83184" x="5835650" y="5853113"/>
          <p14:tracePt t="83188" x="5835650" y="5845175"/>
          <p14:tracePt t="83198" x="5819775" y="5829300"/>
          <p14:tracePt t="83203" x="5795963" y="5813425"/>
          <p14:tracePt t="83213" x="5780088" y="5781675"/>
          <p14:tracePt t="83219" x="5772150" y="5765800"/>
          <p14:tracePt t="83229" x="5748338" y="5702300"/>
          <p14:tracePt t="83240" x="5748338" y="5670550"/>
          <p14:tracePt t="83243" x="5740400" y="5613400"/>
          <p14:tracePt t="83253" x="5740400" y="5589588"/>
          <p14:tracePt t="83259" x="5740400" y="5557838"/>
          <p14:tracePt t="83269" x="5740400" y="5486400"/>
          <p14:tracePt t="83279" x="5748338" y="5462588"/>
          <p14:tracePt t="83284" x="5748338" y="5454650"/>
          <p14:tracePt t="83293" x="5748338" y="5446713"/>
          <p14:tracePt t="83299" x="5748338" y="5438775"/>
          <p14:tracePt t="83309" x="5748338" y="5399088"/>
          <p14:tracePt t="83319" x="5748338" y="5391150"/>
          <p14:tracePt t="83330" x="5740400" y="5375275"/>
          <p14:tracePt t="83340" x="5740400" y="5367338"/>
          <p14:tracePt t="83349" x="5732463" y="5359400"/>
          <p14:tracePt t="83359" x="5724525" y="5351463"/>
          <p14:tracePt t="83365" x="5708650" y="5327650"/>
          <p14:tracePt t="83385" x="5700713" y="5327650"/>
          <p14:tracePt t="83395" x="5692775" y="5310188"/>
          <p14:tracePt t="83456" x="5684838" y="5302250"/>
          <p14:tracePt t="83465" x="5667375" y="5294313"/>
          <p14:tracePt t="83475" x="5659438" y="5286375"/>
          <p14:tracePt t="83481" x="5651500" y="5286375"/>
          <p14:tracePt t="83485" x="5643563" y="5286375"/>
          <p14:tracePt t="83495" x="5635625" y="5286375"/>
          <p14:tracePt t="83501" x="5611813" y="5286375"/>
          <p14:tracePt t="83511" x="5572125" y="5286375"/>
          <p14:tracePt t="83523" x="5508625" y="5286375"/>
          <p14:tracePt t="83526" x="5476875" y="5286375"/>
          <p14:tracePt t="83536" x="5429250" y="5286375"/>
          <p14:tracePt t="83541" x="5413375" y="5286375"/>
          <p14:tracePt t="83552" x="5357813" y="5310188"/>
          <p14:tracePt t="83568" x="5349875" y="5343525"/>
          <p14:tracePt t="83577" x="5341938" y="5351463"/>
          <p14:tracePt t="83581" x="5326063" y="5367338"/>
          <p14:tracePt t="83593" x="5276850" y="5407025"/>
          <p14:tracePt t="83601" x="5245100" y="5462588"/>
          <p14:tracePt t="83609" x="5197475" y="5478463"/>
          <p14:tracePt t="83617" x="5157788" y="5494338"/>
          <p14:tracePt t="83623" x="5141913" y="5526088"/>
          <p14:tracePt t="83631" x="5046663" y="5549900"/>
          <p14:tracePt t="83642" x="5014913" y="5565775"/>
          <p14:tracePt t="83647" x="4975225" y="5581650"/>
          <p14:tracePt t="83659" x="4943475" y="5597525"/>
          <p14:tracePt t="83661" x="4918075" y="5605463"/>
          <p14:tracePt t="83673" x="4854575" y="5637213"/>
          <p14:tracePt t="83684" x="4806950" y="5645150"/>
          <p14:tracePt t="83688" x="4783138" y="5662613"/>
          <p14:tracePt t="83697" x="4759325" y="5678488"/>
          <p14:tracePt t="83703" x="4735513" y="5678488"/>
          <p14:tracePt t="83713" x="4672013" y="5702300"/>
          <p14:tracePt t="83725" x="4616450" y="5710238"/>
          <p14:tracePt t="83727" x="4535488" y="5710238"/>
          <p14:tracePt t="83738" x="4487863" y="5734050"/>
          <p14:tracePt t="83743" x="4456113" y="5734050"/>
          <p14:tracePt t="83754" x="4344988" y="5741988"/>
          <p14:tracePt t="83763" x="4297363" y="5773738"/>
          <p14:tracePt t="83767" x="4249738" y="5773738"/>
          <p14:tracePt t="83777" x="4184650" y="5781675"/>
          <p14:tracePt t="83784" x="4176713" y="5781675"/>
          <p14:tracePt t="83793" x="4113213" y="5805488"/>
          <p14:tracePt t="83803" x="4089400" y="5805488"/>
          <p14:tracePt t="83809" x="4065588" y="5813425"/>
          <p14:tracePt t="83820" x="4033838" y="5813425"/>
          <p14:tracePt t="83824" x="4025900" y="5813425"/>
          <p14:tracePt t="83833" x="3994150" y="5813425"/>
          <p14:tracePt t="83843" x="3970338" y="5813425"/>
          <p14:tracePt t="83849" x="3914775" y="5837238"/>
          <p14:tracePt t="83860" x="3883025" y="5837238"/>
          <p14:tracePt t="83863" x="3867150" y="5853113"/>
          <p14:tracePt t="83874" x="3810000" y="5868988"/>
          <p14:tracePt t="83884" x="3730625" y="5868988"/>
          <p14:tracePt t="83890" x="3698875" y="5876925"/>
          <p14:tracePt t="83900" x="3643313" y="5900738"/>
          <p14:tracePt t="83906" x="3611563" y="5900738"/>
          <p14:tracePt t="83915" x="3556000" y="5908675"/>
          <p14:tracePt t="83925" x="3516313" y="5940425"/>
          <p14:tracePt t="83930" x="3443288" y="5940425"/>
          <p14:tracePt t="83941" x="3403600" y="5948363"/>
          <p14:tracePt t="83945" x="3379788" y="5948363"/>
          <p14:tracePt t="83956" x="3340100" y="5964238"/>
          <p14:tracePt t="83965" x="3284538" y="5980113"/>
          <p14:tracePt t="83969" x="3276600" y="5980113"/>
          <p14:tracePt t="83979" x="3236913" y="5995988"/>
          <p14:tracePt t="83985" x="3221038" y="5995988"/>
          <p14:tracePt t="83995" x="3205163" y="6013450"/>
          <p14:tracePt t="84006" x="3181350" y="6029325"/>
          <p14:tracePt t="84009" x="3165475" y="6029325"/>
          <p14:tracePt t="84023" x="3141663" y="6053138"/>
          <p14:tracePt t="84031" x="3133725" y="6061075"/>
          <p14:tracePt t="84035" x="3125788" y="6069013"/>
          <p14:tracePt t="84051" x="3125788" y="6084888"/>
          <p14:tracePt t="84086" x="3141663" y="6092825"/>
          <p14:tracePt t="84092" x="3165475" y="6100763"/>
          <p14:tracePt t="84101" x="3213100" y="6108700"/>
          <p14:tracePt t="84106" x="3252788" y="6124575"/>
          <p14:tracePt t="84116" x="3371850" y="6148388"/>
          <p14:tracePt t="84125" x="3492500" y="6172200"/>
          <p14:tracePt t="84131" x="3611563" y="6203950"/>
          <p14:tracePt t="84143" x="3778250" y="6211888"/>
          <p14:tracePt t="84147" x="3833813" y="6211888"/>
          <p14:tracePt t="84159" x="4065588" y="6227763"/>
          <p14:tracePt t="84167" x="4200525" y="6227763"/>
          <p14:tracePt t="84173" x="4329113" y="6227763"/>
          <p14:tracePt t="84181" x="4432300" y="6227763"/>
          <p14:tracePt t="84188" x="4464050" y="6227763"/>
          <p14:tracePt t="84197" x="4664075" y="6227763"/>
          <p14:tracePt t="84208" x="4814888" y="6227763"/>
          <p14:tracePt t="84211" x="4959350" y="6227763"/>
          <p14:tracePt t="84222" x="5078413" y="6227763"/>
          <p14:tracePt t="84227" x="5110163" y="6227763"/>
          <p14:tracePt t="84238" x="5229225" y="6227763"/>
          <p14:tracePt t="84247" x="5245100" y="6227763"/>
          <p14:tracePt t="84253" x="5253038" y="6227763"/>
          <p14:tracePt t="84263" x="5268913" y="6227763"/>
          <p14:tracePt t="84274" x="5284788" y="6227763"/>
          <p14:tracePt t="84338" x="5292725" y="6227763"/>
          <p14:tracePt t="84343" x="5310188" y="6227763"/>
          <p14:tracePt t="84353" x="5349875" y="6227763"/>
          <p14:tracePt t="84358" x="5373688" y="6219825"/>
          <p14:tracePt t="84369" x="5468938" y="6219825"/>
          <p14:tracePt t="84375" x="5588000" y="6219825"/>
          <p14:tracePt t="84383" x="5708650" y="6219825"/>
          <p14:tracePt t="84390" x="5764213" y="6219825"/>
          <p14:tracePt t="84399" x="6122988" y="6219825"/>
          <p14:tracePt t="84409" x="6402388" y="6219825"/>
          <p14:tracePt t="84413" x="6672263" y="6219825"/>
          <p14:tracePt t="84425" x="6919913" y="6219825"/>
          <p14:tracePt t="84429" x="6991350" y="6211888"/>
          <p14:tracePt t="84440" x="7286625" y="6196013"/>
          <p14:tracePt t="84450" x="7421563" y="6180138"/>
          <p14:tracePt t="84453" x="7510463" y="6172200"/>
          <p14:tracePt t="84464" x="7573963" y="6172200"/>
          <p14:tracePt t="84469" x="7581900" y="6172200"/>
          <p14:tracePt t="84505" x="7589838" y="6164263"/>
          <p14:tracePt t="84515" x="7589838" y="6156325"/>
          <p14:tracePt t="84520" x="7566025" y="6148388"/>
          <p14:tracePt t="84529" x="7510463" y="6148388"/>
          <p14:tracePt t="84535" x="7437438" y="6148388"/>
          <p14:tracePt t="84546" x="7373938" y="6148388"/>
          <p14:tracePt t="84549" x="7350125" y="6148388"/>
          <p14:tracePt t="84560" x="7278688" y="6148388"/>
          <p14:tracePt t="84570" x="7246938" y="6148388"/>
          <p14:tracePt t="84622" x="7254875" y="6148388"/>
          <p14:tracePt t="84625" x="7270750" y="6148388"/>
          <p14:tracePt t="84631" x="7294563" y="6148388"/>
          <p14:tracePt t="84641" x="7397750" y="6148388"/>
          <p14:tracePt t="84651" x="7469188" y="6148388"/>
          <p14:tracePt t="84656" x="7550150" y="6148388"/>
          <p14:tracePt t="84665" x="7621588" y="6140450"/>
          <p14:tracePt t="84672" x="7645400" y="6132513"/>
          <p14:tracePt t="84681" x="7764463" y="6084888"/>
          <p14:tracePt t="84692" x="7835900" y="6053138"/>
          <p14:tracePt t="84695" x="7859713" y="6037263"/>
          <p14:tracePt t="84707" x="7885113" y="6013450"/>
          <p14:tracePt t="84711" x="7893050" y="6005513"/>
          <p14:tracePt t="84723" x="7893050" y="5988050"/>
          <p14:tracePt t="84739" x="7893050" y="5972175"/>
          <p14:tracePt t="84747" x="7885113" y="5932488"/>
          <p14:tracePt t="84751" x="7869238" y="5916613"/>
          <p14:tracePt t="84761" x="7851775" y="5892800"/>
          <p14:tracePt t="84772" x="7851775" y="5853113"/>
          <p14:tracePt t="84777" x="7851775" y="5821363"/>
          <p14:tracePt t="84789" x="7851775" y="5734050"/>
          <p14:tracePt t="84791" x="7859713" y="5702300"/>
          <p14:tracePt t="84801" x="8004175" y="5526088"/>
          <p14:tracePt t="84811" x="8075613" y="5414963"/>
          <p14:tracePt t="84817" x="8178800" y="5302250"/>
          <p14:tracePt t="84828" x="8307388" y="5183188"/>
          <p14:tracePt t="84833" x="8378825" y="5127625"/>
          <p14:tracePt t="84844" x="8705850" y="4903788"/>
          <p14:tracePt t="84853" x="8912225" y="4776788"/>
          <p14:tracePt t="88400" x="9040813" y="3436938"/>
          <p14:tracePt t="88409" x="8985250" y="3421063"/>
          <p14:tracePt t="88419" x="8872538" y="3373438"/>
          <p14:tracePt t="88425" x="8848725" y="3357563"/>
          <p14:tracePt t="88433" x="8753475" y="3333750"/>
          <p14:tracePt t="88441" x="8737600" y="3302000"/>
          <p14:tracePt t="88449" x="8666163" y="3278188"/>
          <p14:tracePt t="88459" x="8569325" y="3236913"/>
          <p14:tracePt t="88463" x="8521700" y="3205163"/>
          <p14:tracePt t="88475" x="8426450" y="3157538"/>
          <p14:tracePt t="88479" x="8386763" y="3141663"/>
          <p14:tracePt t="88490" x="8307388" y="3086100"/>
          <p14:tracePt t="88500" x="8194675" y="3038475"/>
          <p14:tracePt t="88505" x="8178800" y="3006725"/>
          <p14:tracePt t="88515" x="7988300" y="2935288"/>
          <p14:tracePt t="88520" x="7940675" y="2919413"/>
          <p14:tracePt t="88529" x="7812088" y="2846388"/>
          <p14:tracePt t="88540" x="7637463" y="2774950"/>
          <p14:tracePt t="88546" x="7597775" y="2759075"/>
          <p14:tracePt t="88558" x="7350125" y="2663825"/>
          <p14:tracePt t="88559" x="7286625" y="2647950"/>
          <p14:tracePt t="88569" x="7151688" y="2592388"/>
          <p14:tracePt t="88579" x="6880225" y="2503488"/>
          <p14:tracePt t="88585" x="6816725" y="2479675"/>
          <p14:tracePt t="88596" x="6545263" y="2352675"/>
          <p14:tracePt t="88599" x="6465888" y="2328863"/>
          <p14:tracePt t="88609" x="6313488" y="2281238"/>
          <p14:tracePt t="88619" x="5922963" y="2176463"/>
          <p14:tracePt t="88625" x="5843588" y="2168525"/>
          <p14:tracePt t="88635" x="5476875" y="2105025"/>
          <p14:tracePt t="88642" x="5397500" y="2089150"/>
          <p14:tracePt t="88651" x="5189538" y="2065338"/>
          <p14:tracePt t="88662" x="4783138" y="2025650"/>
          <p14:tracePt t="88665" x="4711700" y="2025650"/>
          <p14:tracePt t="88675" x="4416425" y="2025650"/>
          <p14:tracePt t="88682" x="4360863" y="2025650"/>
          <p14:tracePt t="88691" x="4225925" y="2025650"/>
          <p14:tracePt t="88701" x="4041775" y="2025650"/>
          <p14:tracePt t="88706" x="4010025" y="2025650"/>
          <p14:tracePt t="88715" x="3867150" y="2025650"/>
          <p14:tracePt t="88722" x="3833813" y="2025650"/>
          <p14:tracePt t="88731" x="3770313" y="2025650"/>
          <p14:tracePt t="88741" x="3619500" y="2057400"/>
          <p14:tracePt t="88747" x="3587750" y="2057400"/>
          <p14:tracePt t="88757" x="3427413" y="2112963"/>
          <p14:tracePt t="88762" x="3395663" y="2120900"/>
          <p14:tracePt t="88772" x="3284538" y="2168525"/>
          <p14:tracePt t="88781" x="3125788" y="2249488"/>
          <p14:tracePt t="88788" x="3068638" y="2281238"/>
          <p14:tracePt t="88797" x="2894013" y="2432050"/>
          <p14:tracePt t="88801" x="2846388" y="2463800"/>
          <p14:tracePt t="88811" x="2759075" y="2527300"/>
          <p14:tracePt t="88822" x="2646363" y="2719388"/>
          <p14:tracePt t="88827" x="2622550" y="2759075"/>
          <p14:tracePt t="88838" x="2543175" y="2943225"/>
          <p14:tracePt t="88841" x="2519363" y="2990850"/>
          <p14:tracePt t="88854" x="2495550" y="3125788"/>
          <p14:tracePt t="88864" x="2495550" y="3397250"/>
          <p14:tracePt t="88867" x="2495550" y="3468688"/>
          <p14:tracePt t="88877" x="2503488" y="3875088"/>
          <p14:tracePt t="88883" x="2527300" y="3956050"/>
          <p14:tracePt t="88893" x="2614613" y="4154488"/>
          <p14:tracePt t="88904" x="2854325" y="4633913"/>
          <p14:tracePt t="88908" x="2909888" y="4697413"/>
          <p14:tracePt t="88917" x="3133725" y="4943475"/>
          <p14:tracePt t="88925" x="3189288" y="4984750"/>
          <p14:tracePt t="88933" x="3332163" y="5080000"/>
          <p14:tracePt t="88943" x="3698875" y="5191125"/>
          <p14:tracePt t="88948" x="3778250" y="5207000"/>
          <p14:tracePt t="88958" x="4344988" y="5254625"/>
          <p14:tracePt t="88964" x="4487863" y="5254625"/>
          <p14:tracePt t="88974" x="4822825" y="5254625"/>
          <p14:tracePt t="88984" x="5611813" y="5246688"/>
          <p14:tracePt t="88991" x="5780088" y="5230813"/>
          <p14:tracePt t="88999" x="6418263" y="5080000"/>
          <p14:tracePt t="89004" x="6553200" y="5056188"/>
          <p14:tracePt t="89013" x="6880225" y="4959350"/>
          <p14:tracePt t="89025" x="7326313" y="4705350"/>
          <p14:tracePt t="89029" x="7397750" y="4657725"/>
          <p14:tracePt t="89039" x="7661275" y="4425950"/>
          <p14:tracePt t="89043" x="7700963" y="4370388"/>
          <p14:tracePt t="89055" x="7812088" y="4202113"/>
          <p14:tracePt t="89064" x="7956550" y="3938588"/>
          <p14:tracePt t="89069" x="7980363" y="3890963"/>
          <p14:tracePt t="89080" x="7988300" y="3684588"/>
          <p14:tracePt t="89085" x="7988300" y="3636963"/>
          <p14:tracePt t="89095" x="7988300" y="3532188"/>
          <p14:tracePt t="89106" x="7972425" y="3317875"/>
          <p14:tracePt t="89109" x="7964488" y="3286125"/>
          <p14:tracePt t="89119" x="7843838" y="3078163"/>
          <p14:tracePt t="89126" x="7812088" y="3038475"/>
          <p14:tracePt t="89139" x="7740650" y="2943225"/>
          <p14:tracePt t="89145" x="7581900" y="2767013"/>
          <p14:tracePt t="89150" x="7566025" y="2759075"/>
          <p14:tracePt t="89159" x="7437438" y="2687638"/>
          <p14:tracePt t="89166" x="7413625" y="2679700"/>
          <p14:tracePt t="89176" x="7342188" y="2671763"/>
          <p14:tracePt t="89186" x="7199313" y="2647950"/>
          <p14:tracePt t="89190" x="7135813" y="2632075"/>
          <p14:tracePt t="89201" x="6792913" y="2616200"/>
          <p14:tracePt t="89206" x="6719888" y="2616200"/>
          <p14:tracePt t="89215" x="6497638" y="2616200"/>
          <p14:tracePt t="89225" x="5946775" y="2616200"/>
          <p14:tracePt t="89231" x="5827713" y="2616200"/>
          <p14:tracePt t="89241" x="5468938" y="2632075"/>
          <p14:tracePt t="89245" x="5397500" y="2632075"/>
          <p14:tracePt t="89256" x="5237163" y="2679700"/>
          <p14:tracePt t="89266" x="4933950" y="2790825"/>
          <p14:tracePt t="89273" x="4878388" y="2806700"/>
          <p14:tracePt t="89282" x="4695825" y="2909888"/>
          <p14:tracePt t="89286" x="4664075" y="2951163"/>
          <p14:tracePt t="89296" x="4656138" y="3006725"/>
          <p14:tracePt t="89305" x="4656138" y="3236913"/>
          <p14:tracePt t="89311" x="4656138" y="3278188"/>
          <p14:tracePt t="89321" x="4695825" y="3540125"/>
          <p14:tracePt t="89327" x="4727575" y="3587750"/>
          <p14:tracePt t="89337" x="4783138" y="3684588"/>
          <p14:tracePt t="89347" x="5038725" y="3995738"/>
          <p14:tracePt t="89351" x="5094288" y="4051300"/>
          <p14:tracePt t="89361" x="5405438" y="4362450"/>
          <p14:tracePt t="89367" x="5461000" y="4418013"/>
          <p14:tracePt t="89377" x="5611813" y="4545013"/>
          <p14:tracePt t="89389" x="5946775" y="4760913"/>
          <p14:tracePt t="89392" x="6010275" y="4792663"/>
          <p14:tracePt t="89401" x="6249988" y="4848225"/>
          <p14:tracePt t="89408" x="6313488" y="4856163"/>
          <p14:tracePt t="89417" x="6450013" y="4856163"/>
          <p14:tracePt t="89427" x="6719888" y="4856163"/>
          <p14:tracePt t="89433" x="6777038" y="4856163"/>
          <p14:tracePt t="89443" x="7046913" y="4856163"/>
          <p14:tracePt t="89447" x="7118350" y="4856163"/>
          <p14:tracePt t="89458" x="7270750" y="4856163"/>
          <p14:tracePt t="89467" x="7708900" y="4768850"/>
          <p14:tracePt t="89474" x="7780338" y="4760913"/>
          <p14:tracePt t="89484" x="8291513" y="4633913"/>
          <p14:tracePt t="89488" x="8410575" y="4608513"/>
          <p14:tracePt t="89497" x="8785225" y="4521200"/>
        </p14:tracePtLst>
      </p14:laserTraceLst>
    </p:ext>
  </p:extLs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32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Projeto CPU – Memória 1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5920352-4B5D-4BEC-A123-F86E269B2B7F}"/>
              </a:ext>
            </a:extLst>
          </p:cNvPr>
          <p:cNvSpPr/>
          <p:nvPr/>
        </p:nvSpPr>
        <p:spPr>
          <a:xfrm>
            <a:off x="261248" y="750306"/>
            <a:ext cx="8640960" cy="40164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0    :   0110000000000101;</a:t>
            </a:r>
          </a:p>
          <a:p>
            <a:r>
              <a:rPr lang="pt-BR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1    :   1001000100000001;</a:t>
            </a:r>
          </a:p>
          <a:p>
            <a:r>
              <a:rPr lang="pt-BR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2    :   0110001000000010;</a:t>
            </a:r>
          </a:p>
          <a:p>
            <a:r>
              <a:rPr lang="pt-BR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3    :   0110001100000100;</a:t>
            </a:r>
          </a:p>
          <a:p>
            <a:r>
              <a:rPr lang="pt-BR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4    :   0000110000001000;</a:t>
            </a:r>
          </a:p>
          <a:p>
            <a:r>
              <a:rPr lang="pt-BR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[5..7]  :   0000000000000000;</a:t>
            </a:r>
          </a:p>
          <a:p>
            <a:r>
              <a:rPr lang="pt-BR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8    :   0000010000000000;</a:t>
            </a:r>
          </a:p>
          <a:p>
            <a:r>
              <a:rPr lang="pt-BR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9    :   0110000000000001;</a:t>
            </a:r>
          </a:p>
          <a:p>
            <a:r>
              <a:rPr lang="pt-BR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10   :   1001000000000001;</a:t>
            </a:r>
          </a:p>
          <a:p>
            <a:r>
              <a:rPr lang="pt-BR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11   :   1001000000000010;</a:t>
            </a:r>
          </a:p>
          <a:p>
            <a:r>
              <a:rPr lang="pt-BR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12   :   0110001100000010;</a:t>
            </a:r>
          </a:p>
          <a:p>
            <a:r>
              <a:rPr lang="pt-BR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13   :   0110000100000010;</a:t>
            </a:r>
          </a:p>
          <a:p>
            <a:r>
              <a:rPr lang="pt-BR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14   :   1001001100000010;</a:t>
            </a:r>
          </a:p>
          <a:p>
            <a:r>
              <a:rPr lang="pt-BR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15   :   0110001000000000;</a:t>
            </a:r>
          </a:p>
          <a:p>
            <a:r>
              <a:rPr lang="pt-BR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16   :   0110000000000001;</a:t>
            </a:r>
          </a:p>
          <a:p>
            <a:r>
              <a:rPr lang="pt-BR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17   :   0000100000000000;</a:t>
            </a:r>
          </a:p>
          <a:p>
            <a:r>
              <a:rPr lang="pt-BR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[18..255]  :   0000000000000000;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3F5C272C-DAF7-40F4-A7FC-DE73A5AA12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8506" y="872716"/>
            <a:ext cx="3697990" cy="245604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526A2C44-9F14-4C01-8752-185DB34D2C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031304"/>
      </p:ext>
    </p:extLst>
  </p:cSld>
  <p:clrMapOvr>
    <a:masterClrMapping/>
  </p:clrMapOvr>
  <p:transition advTm="32959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00" x="8513763" y="4003675"/>
          <p14:tracePt t="508" x="8194675" y="4035425"/>
          <p14:tracePt t="518" x="7550150" y="4106863"/>
          <p14:tracePt t="524" x="7413625" y="4114800"/>
          <p14:tracePt t="536" x="6769100" y="4154488"/>
          <p14:tracePt t="540" x="6616700" y="4154488"/>
          <p14:tracePt t="552" x="6281738" y="4170363"/>
          <p14:tracePt t="560" x="5732463" y="4186238"/>
          <p14:tracePt t="564" x="5643563" y="4186238"/>
          <p14:tracePt t="575" x="5349875" y="4202113"/>
          <p14:tracePt t="580" x="5268913" y="4217988"/>
          <p14:tracePt t="590" x="5102225" y="4241800"/>
          <p14:tracePt t="603" x="4846638" y="4273550"/>
          <p14:tracePt t="605" x="4806950" y="4281488"/>
          <p14:tracePt t="614" x="4735513" y="4298950"/>
          <p14:tracePt t="621" x="4727575" y="4298950"/>
          <p14:tracePt t="631" x="4719638" y="4314825"/>
          <p14:tracePt t="640" x="4695825" y="4322763"/>
          <p14:tracePt t="646" x="4687888" y="4338638"/>
          <p14:tracePt t="656" x="4672013" y="4346575"/>
          <p14:tracePt t="661" x="4656138" y="4362450"/>
          <p14:tracePt t="757" x="4648200" y="4362450"/>
          <p14:tracePt t="767" x="4640263" y="4362450"/>
          <p14:tracePt t="776" x="4624388" y="4370388"/>
          <p14:tracePt t="1069" x="4616450" y="4386263"/>
          <p14:tracePt t="1115" x="4695825" y="4402138"/>
          <p14:tracePt t="1120" x="4727575" y="4410075"/>
          <p14:tracePt t="1130" x="4838700" y="4481513"/>
          <p14:tracePt t="1140" x="4983163" y="4576763"/>
          <p14:tracePt t="1144" x="5006975" y="4600575"/>
          <p14:tracePt t="1155" x="5165725" y="4760913"/>
          <p14:tracePt t="1160" x="5205413" y="4800600"/>
          <p14:tracePt t="1173" x="5221288" y="4816475"/>
          <p14:tracePt t="1449" x="5213350" y="4808538"/>
          <p14:tracePt t="1453" x="5205413" y="4800600"/>
          <p14:tracePt t="1462" x="5165725" y="4760913"/>
          <p14:tracePt t="1469" x="5157788" y="4752975"/>
          <p14:tracePt t="1478" x="5141913" y="4713288"/>
          <p14:tracePt t="1484" x="5133975" y="4705350"/>
          <p14:tracePt t="1493" x="5118100" y="4657725"/>
          <p14:tracePt t="1503" x="5102225" y="4616450"/>
          <p14:tracePt t="1508" x="5086350" y="4600575"/>
          <p14:tracePt t="1538" x="5070475" y="4584700"/>
          <p14:tracePt t="1563" x="5062538" y="4576763"/>
          <p14:tracePt t="1618" x="5038725" y="4560888"/>
          <p14:tracePt t="1638" x="5030788" y="4560888"/>
          <p14:tracePt t="1644" x="5014913" y="4560888"/>
          <p14:tracePt t="1664" x="5006975" y="4560888"/>
          <p14:tracePt t="1741" x="4983163" y="4545013"/>
          <p14:tracePt t="1761" x="4975225" y="4537075"/>
          <p14:tracePt t="1764" x="4967288" y="4537075"/>
          <p14:tracePt t="1774" x="4959350" y="4537075"/>
          <p14:tracePt t="1784" x="4918075" y="4521200"/>
          <p14:tracePt t="1796" x="4910138" y="4521200"/>
          <p14:tracePt t="1802" x="4894263" y="4513263"/>
          <p14:tracePt t="1810" x="4886325" y="4513263"/>
          <p14:tracePt t="1820" x="4854575" y="4489450"/>
          <p14:tracePt t="1837" x="4854575" y="4481513"/>
          <p14:tracePt t="1840" x="4846638" y="4481513"/>
          <p14:tracePt t="1856" x="4830763" y="4465638"/>
          <p14:tracePt t="1867" x="4814888" y="4449763"/>
          <p14:tracePt t="1870" x="4814888" y="4441825"/>
          <p14:tracePt t="1880" x="4806950" y="4418013"/>
          <p14:tracePt t="1896" x="4783138" y="4402138"/>
          <p14:tracePt t="1906" x="4767263" y="4354513"/>
          <p14:tracePt t="1917" x="4751388" y="4322763"/>
          <p14:tracePt t="1922" x="4751388" y="4298950"/>
          <p14:tracePt t="1926" x="4743450" y="4298950"/>
          <p14:tracePt t="1937" x="4735513" y="4265613"/>
          <p14:tracePt t="1946" x="4727575" y="4233863"/>
          <p14:tracePt t="1953" x="4727575" y="4210050"/>
          <p14:tracePt t="1962" x="4703763" y="4146550"/>
          <p14:tracePt t="1967" x="4703763" y="4138613"/>
          <p14:tracePt t="1976" x="4703763" y="4114800"/>
          <p14:tracePt t="1986" x="4695825" y="4035425"/>
          <p14:tracePt t="1992" x="4695825" y="4011613"/>
          <p14:tracePt t="2003" x="4687888" y="3843338"/>
          <p14:tracePt t="2006" x="4672013" y="3795713"/>
          <p14:tracePt t="2017" x="4664075" y="3708400"/>
          <p14:tracePt t="2028" x="4648200" y="3613150"/>
          <p14:tracePt t="2034" x="4648200" y="3605213"/>
          <p14:tracePt t="2042" x="4616450" y="3492500"/>
          <p14:tracePt t="2048" x="4616450" y="3484563"/>
          <p14:tracePt t="2058" x="4616450" y="3436938"/>
          <p14:tracePt t="2070" x="4584700" y="3333750"/>
          <p14:tracePt t="2072" x="4584700" y="3325813"/>
          <p14:tracePt t="2083" x="4576763" y="3278188"/>
          <p14:tracePt t="2088" x="4576763" y="3270250"/>
          <p14:tracePt t="2098" x="4576763" y="3244850"/>
          <p14:tracePt t="2108" x="4576763" y="3213100"/>
          <p14:tracePt t="2112" x="4576763" y="3197225"/>
          <p14:tracePt t="2122" x="4576763" y="3133725"/>
          <p14:tracePt t="2128" x="4576763" y="3125788"/>
          <p14:tracePt t="2138" x="4576763" y="3094038"/>
          <p14:tracePt t="2148" x="4576763" y="3038475"/>
          <p14:tracePt t="2154" x="4576763" y="3014663"/>
          <p14:tracePt t="2164" x="4559300" y="2967038"/>
          <p14:tracePt t="2169" x="4559300" y="2959100"/>
          <p14:tracePt t="2178" x="4559300" y="2943225"/>
          <p14:tracePt t="2188" x="4559300" y="2894013"/>
          <p14:tracePt t="2194" x="4551363" y="2886075"/>
          <p14:tracePt t="2205" x="4543425" y="2862263"/>
          <p14:tracePt t="2208" x="4535488" y="2846388"/>
          <p14:tracePt t="2220" x="4535488" y="2790825"/>
          <p14:tracePt t="2228" x="4535488" y="2695575"/>
          <p14:tracePt t="2235" x="4527550" y="2679700"/>
          <p14:tracePt t="2244" x="4503738" y="2592388"/>
          <p14:tracePt t="2248" x="4503738" y="2551113"/>
          <p14:tracePt t="2261" x="4487863" y="2527300"/>
          <p14:tracePt t="2270" x="4471988" y="2432050"/>
          <p14:tracePt t="2274" x="4464050" y="2416175"/>
          <p14:tracePt t="2286" x="4440238" y="2352675"/>
          <p14:tracePt t="2290" x="4440238" y="2336800"/>
          <p14:tracePt t="2302" x="4440238" y="2305050"/>
          <p14:tracePt t="2310" x="4408488" y="2216150"/>
          <p14:tracePt t="2314" x="4408488" y="2200275"/>
          <p14:tracePt t="2324" x="4400550" y="2120900"/>
          <p14:tracePt t="2330" x="4392613" y="2105025"/>
          <p14:tracePt t="2340" x="4360863" y="2057400"/>
          <p14:tracePt t="2351" x="4313238" y="1978025"/>
          <p14:tracePt t="2354" x="4297363" y="1954213"/>
          <p14:tracePt t="2364" x="4265613" y="1873250"/>
          <p14:tracePt t="2370" x="4249738" y="1857375"/>
          <p14:tracePt t="2380" x="4225925" y="1809750"/>
          <p14:tracePt t="2390" x="4192588" y="1730375"/>
          <p14:tracePt t="2396" x="4184650" y="1722438"/>
          <p14:tracePt t="2406" x="4152900" y="1658938"/>
          <p14:tracePt t="2410" x="4144963" y="1651000"/>
          <p14:tracePt t="2420" x="4129088" y="1595438"/>
          <p14:tracePt t="2430" x="4097338" y="1538288"/>
          <p14:tracePt t="2436" x="4097338" y="1522413"/>
          <p14:tracePt t="2446" x="4073525" y="1474788"/>
          <p14:tracePt t="2456" x="4057650" y="1458913"/>
          <p14:tracePt t="2460" x="4049713" y="1435100"/>
          <p14:tracePt t="2470" x="4025900" y="1411288"/>
          <p14:tracePt t="2480" x="4017963" y="1403350"/>
          <p14:tracePt t="2487" x="3994150" y="1387475"/>
          <p14:tracePt t="2492" x="3978275" y="1363663"/>
          <p14:tracePt t="2503" x="3962400" y="1331913"/>
          <p14:tracePt t="2512" x="3875088" y="1244600"/>
          <p14:tracePt t="2517" x="3851275" y="1220788"/>
          <p14:tracePt t="2526" x="3762375" y="1139825"/>
          <p14:tracePt t="2534" x="3746500" y="1123950"/>
          <p14:tracePt t="2542" x="3706813" y="1068388"/>
          <p14:tracePt t="2553" x="3595688" y="957263"/>
          <p14:tracePt t="2556" x="3587750" y="949325"/>
          <p14:tracePt t="2568" x="3548063" y="917575"/>
          <p14:tracePt t="2572" x="3540125" y="901700"/>
          <p14:tracePt t="2584" x="3516313" y="885825"/>
          <p14:tracePt t="2592" x="3467100" y="862013"/>
          <p14:tracePt t="2596" x="3459163" y="862013"/>
          <p14:tracePt t="2608" x="3427413" y="844550"/>
          <p14:tracePt t="2612" x="3419475" y="828675"/>
          <p14:tracePt t="2622" x="3411538" y="828675"/>
          <p14:tracePt t="2634" x="3363913" y="820738"/>
          <p14:tracePt t="2638" x="3355975" y="820738"/>
          <p14:tracePt t="2649" x="3324225" y="820738"/>
          <p14:tracePt t="2658" x="3300413" y="820738"/>
          <p14:tracePt t="2672" x="3260725" y="820738"/>
          <p14:tracePt t="2678" x="3236913" y="820738"/>
          <p14:tracePt t="2688" x="3157538" y="820738"/>
          <p14:tracePt t="2692" x="3117850" y="820738"/>
          <p14:tracePt t="2703" x="3052763" y="820738"/>
          <p14:tracePt t="2712" x="2917825" y="820738"/>
          <p14:tracePt t="2718" x="2886075" y="820738"/>
          <p14:tracePt t="2728" x="2759075" y="820738"/>
          <p14:tracePt t="2735" x="2725738" y="820738"/>
          <p14:tracePt t="2744" x="2630488" y="820738"/>
          <p14:tracePt t="2755" x="2447925" y="820738"/>
          <p14:tracePt t="2758" x="2424113" y="828675"/>
          <p14:tracePt t="2770" x="2303463" y="836613"/>
          <p14:tracePt t="2774" x="2271713" y="844550"/>
          <p14:tracePt t="2785" x="2224088" y="844550"/>
          <p14:tracePt t="2794" x="2160588" y="862013"/>
          <p14:tracePt t="2808" x="2097088" y="869950"/>
          <p14:tracePt t="2814" x="2081213" y="869950"/>
          <p14:tracePt t="2824" x="2057400" y="885825"/>
          <p14:tracePt t="2835" x="1976438" y="901700"/>
          <p14:tracePt t="2840" x="1960563" y="909638"/>
          <p14:tracePt t="2851" x="1905000" y="933450"/>
          <p14:tracePt t="2855" x="1873250" y="941388"/>
          <p14:tracePt t="2864" x="1857375" y="941388"/>
          <p14:tracePt t="2874" x="1770063" y="965200"/>
          <p14:tracePt t="2880" x="1746250" y="989013"/>
          <p14:tracePt t="2890" x="1698625" y="1004888"/>
          <p14:tracePt t="2894" x="1666875" y="1012825"/>
          <p14:tracePt t="2904" x="1601788" y="1036638"/>
          <p14:tracePt t="2914" x="1514475" y="1076325"/>
          <p14:tracePt t="2920" x="1506538" y="1076325"/>
          <p14:tracePt t="2930" x="1435100" y="1108075"/>
          <p14:tracePt t="2934" x="1411288" y="1116013"/>
          <p14:tracePt t="2946" x="1379538" y="1147763"/>
          <p14:tracePt t="2956" x="1355725" y="1171575"/>
          <p14:tracePt t="2960" x="1331913" y="1187450"/>
          <p14:tracePt t="2970" x="1316038" y="1220788"/>
          <p14:tracePt t="2976" x="1308100" y="1236663"/>
          <p14:tracePt t="2986" x="1266825" y="1268413"/>
          <p14:tracePt t="2997" x="1243013" y="1308100"/>
          <p14:tracePt t="3002" x="1227138" y="1331913"/>
          <p14:tracePt t="3010" x="1163638" y="1371600"/>
          <p14:tracePt t="3017" x="1155700" y="1379538"/>
          <p14:tracePt t="3026" x="1131888" y="1411288"/>
          <p14:tracePt t="3036" x="1076325" y="1458913"/>
          <p14:tracePt t="3040" x="1068388" y="1490663"/>
          <p14:tracePt t="3051" x="1004888" y="1547813"/>
          <p14:tracePt t="3056" x="996950" y="1587500"/>
          <p14:tracePt t="3068" x="981075" y="1619250"/>
          <p14:tracePt t="3076" x="949325" y="1730375"/>
          <p14:tracePt t="3084" x="941388" y="1746250"/>
          <p14:tracePt t="3092" x="892175" y="1817688"/>
          <p14:tracePt t="3096" x="884238" y="1849438"/>
          <p14:tracePt t="3106" x="868363" y="1873250"/>
          <p14:tracePt t="3117" x="812800" y="1938338"/>
          <p14:tracePt t="3122" x="788988" y="1962150"/>
          <p14:tracePt t="3134" x="765175" y="2033588"/>
          <p14:tracePt t="3136" x="757238" y="2049463"/>
          <p14:tracePt t="3146" x="749300" y="2081213"/>
          <p14:tracePt t="3156" x="733425" y="2176463"/>
          <p14:tracePt t="3162" x="725488" y="2200275"/>
          <p14:tracePt t="3173" x="709613" y="2297113"/>
          <p14:tracePt t="3178" x="709613" y="2320925"/>
          <p14:tracePt t="3188" x="709613" y="2400300"/>
          <p14:tracePt t="3199" x="669925" y="2535238"/>
          <p14:tracePt t="3203" x="661988" y="2584450"/>
          <p14:tracePt t="3212" x="661988" y="2719388"/>
          <p14:tracePt t="3219" x="661988" y="2735263"/>
          <p14:tracePt t="3229" x="646113" y="2798763"/>
          <p14:tracePt t="3238" x="646113" y="2901950"/>
          <p14:tracePt t="3242" x="646113" y="2927350"/>
          <p14:tracePt t="3252" x="646113" y="3006725"/>
          <p14:tracePt t="3258" x="646113" y="3030538"/>
          <p14:tracePt t="3269" x="661988" y="3101975"/>
          <p14:tracePt t="3278" x="685800" y="3181350"/>
          <p14:tracePt t="3284" x="693738" y="3189288"/>
          <p14:tracePt t="3292" x="725488" y="3278188"/>
          <p14:tracePt t="3298" x="749300" y="3302000"/>
          <p14:tracePt t="3308" x="765175" y="3341688"/>
          <p14:tracePt t="3319" x="860425" y="3508375"/>
          <p14:tracePt t="3324" x="868363" y="3540125"/>
          <p14:tracePt t="3336" x="957263" y="3652838"/>
          <p14:tracePt t="3338" x="965200" y="3668713"/>
          <p14:tracePt t="3348" x="1004888" y="3716338"/>
          <p14:tracePt t="3358" x="1076325" y="3827463"/>
          <p14:tracePt t="3364" x="1092200" y="3851275"/>
          <p14:tracePt t="3374" x="1147763" y="3898900"/>
          <p14:tracePt t="3378" x="1163638" y="3938588"/>
          <p14:tracePt t="3388" x="1219200" y="3979863"/>
          <p14:tracePt t="3398" x="1323975" y="4106863"/>
          <p14:tracePt t="3404" x="1355725" y="4162425"/>
          <p14:tracePt t="3414" x="1450975" y="4257675"/>
          <p14:tracePt t="3420" x="1466850" y="4273550"/>
          <p14:tracePt t="3430" x="1514475" y="4338638"/>
          <p14:tracePt t="3440" x="1585913" y="4410075"/>
          <p14:tracePt t="3444" x="1625600" y="4449763"/>
          <p14:tracePt t="3454" x="1730375" y="4560888"/>
          <p14:tracePt t="3460" x="1762125" y="4584700"/>
          <p14:tracePt t="3471" x="1857375" y="4649788"/>
          <p14:tracePt t="3480" x="2073275" y="4784725"/>
          <p14:tracePt t="3485" x="2097088" y="4800600"/>
          <p14:tracePt t="3494" x="2303463" y="4911725"/>
          <p14:tracePt t="3501" x="2327275" y="4911725"/>
          <p14:tracePt t="3510" x="2408238" y="4951413"/>
          <p14:tracePt t="3520" x="2614613" y="5056188"/>
          <p14:tracePt t="3527" x="2638425" y="5072063"/>
          <p14:tracePt t="3536" x="2774950" y="5127625"/>
          <p14:tracePt t="3540" x="2798763" y="5127625"/>
          <p14:tracePt t="3551" x="2886075" y="5151438"/>
          <p14:tracePt t="3560" x="2973388" y="5183188"/>
          <p14:tracePt t="3567" x="3005138" y="5191125"/>
          <p14:tracePt t="3576" x="3117850" y="5222875"/>
          <p14:tracePt t="3580" x="3157538" y="5222875"/>
          <p14:tracePt t="3590" x="3236913" y="5254625"/>
          <p14:tracePt t="3601" x="3355975" y="5278438"/>
          <p14:tracePt t="3606" x="3403600" y="5286375"/>
          <p14:tracePt t="3617" x="3516313" y="5310188"/>
          <p14:tracePt t="3620" x="3540125" y="5310188"/>
          <p14:tracePt t="3630" x="3579813" y="5310188"/>
          <p14:tracePt t="3642" x="3603625" y="5327650"/>
          <p14:tracePt t="3652" x="3627438" y="5327650"/>
          <p14:tracePt t="3656" x="3651250" y="5327650"/>
          <p14:tracePt t="3662" x="3659188" y="5327650"/>
          <p14:tracePt t="3672" x="3683000" y="5327650"/>
          <p14:tracePt t="3684" x="3762375" y="5327650"/>
          <p14:tracePt t="3687" x="3778250" y="5327650"/>
          <p14:tracePt t="3696" x="3890963" y="5327650"/>
          <p14:tracePt t="3703" x="3914775" y="5327650"/>
          <p14:tracePt t="3712" x="4025900" y="5351463"/>
          <p14:tracePt t="3722" x="4200525" y="5351463"/>
          <p14:tracePt t="3726" x="4265613" y="5351463"/>
          <p14:tracePt t="3736" x="4400550" y="5351463"/>
          <p14:tracePt t="3742" x="4424363" y="5351463"/>
          <p14:tracePt t="3753" x="4503738" y="5351463"/>
          <p14:tracePt t="3762" x="4608513" y="5302250"/>
          <p14:tracePt t="3769" x="4648200" y="5294313"/>
          <p14:tracePt t="3778" x="4759325" y="5230813"/>
          <p14:tracePt t="3784" x="4775200" y="5207000"/>
          <p14:tracePt t="3792" x="4830763" y="5167313"/>
          <p14:tracePt t="3804" x="4926013" y="5095875"/>
          <p14:tracePt t="3808" x="4943475" y="5080000"/>
          <p14:tracePt t="3820" x="5030788" y="4992688"/>
          <p14:tracePt t="3822" x="5038725" y="4976813"/>
          <p14:tracePt t="3834" x="5070475" y="4911725"/>
          <p14:tracePt t="3842" x="5094288" y="4808538"/>
          <p14:tracePt t="3849" x="5102225" y="4800600"/>
          <p14:tracePt t="3858" x="5110163" y="4745038"/>
          <p14:tracePt t="3862" x="5110163" y="4737100"/>
          <p14:tracePt t="3874" x="5110163" y="4705350"/>
          <p14:tracePt t="3885" x="5110163" y="4649788"/>
          <p14:tracePt t="3888" x="5110163" y="4641850"/>
          <p14:tracePt t="3899" x="5126038" y="4560888"/>
          <p14:tracePt t="3904" x="5126038" y="4537075"/>
          <p14:tracePt t="3915" x="5126038" y="4481513"/>
          <p14:tracePt t="3924" x="5126038" y="4378325"/>
          <p14:tracePt t="3929" x="5126038" y="4354513"/>
          <p14:tracePt t="3939" x="5126038" y="4273550"/>
          <p14:tracePt t="3944" x="5126038" y="4241800"/>
          <p14:tracePt t="3954" x="5126038" y="4162425"/>
          <p14:tracePt t="3964" x="5118100" y="4051300"/>
          <p14:tracePt t="3969" x="5102225" y="4027488"/>
          <p14:tracePt t="3978" x="5078413" y="3898900"/>
          <p14:tracePt t="3986" x="5062538" y="3875088"/>
          <p14:tracePt t="3994" x="5046663" y="3811588"/>
          <p14:tracePt t="4004" x="5006975" y="3724275"/>
          <p14:tracePt t="4010" x="4999038" y="3684588"/>
          <p14:tracePt t="4020" x="4975225" y="3579813"/>
          <p14:tracePt t="4024" x="4975225" y="3571875"/>
          <p14:tracePt t="4036" x="4959350" y="3524250"/>
          <p14:tracePt t="4044" x="4910138" y="3429000"/>
          <p14:tracePt t="4051" x="4910138" y="3405188"/>
          <p14:tracePt t="4060" x="4878388" y="3294063"/>
          <p14:tracePt t="4064" x="4862513" y="3278188"/>
          <p14:tracePt t="4074" x="4854575" y="3221038"/>
          <p14:tracePt t="4085" x="4806950" y="3157538"/>
          <p14:tracePt t="4090" x="4806950" y="3125788"/>
          <p14:tracePt t="4101" x="4783138" y="3062288"/>
          <p14:tracePt t="4106" x="4783138" y="3038475"/>
          <p14:tracePt t="4118" x="4783138" y="3014663"/>
          <p14:tracePt t="4126" x="4767263" y="2935288"/>
          <p14:tracePt t="4130" x="4767263" y="2919413"/>
          <p14:tracePt t="4140" x="4751388" y="2822575"/>
          <p14:tracePt t="4146" x="4751388" y="2814638"/>
          <p14:tracePt t="4156" x="4727575" y="2751138"/>
          <p14:tracePt t="4168" x="4719638" y="2663825"/>
          <p14:tracePt t="4171" x="4711700" y="2647950"/>
          <p14:tracePt t="4180" x="4687888" y="2551113"/>
          <p14:tracePt t="4187" x="4679950" y="2519363"/>
          <p14:tracePt t="4196" x="4664075" y="2479675"/>
          <p14:tracePt t="4206" x="4656138" y="2400300"/>
          <p14:tracePt t="4212" x="4656138" y="2392363"/>
          <p14:tracePt t="4222" x="4656138" y="2344738"/>
          <p14:tracePt t="4226" x="4648200" y="2328863"/>
          <p14:tracePt t="4236" x="4648200" y="2320925"/>
          <p14:tracePt t="4246" x="4624388" y="2273300"/>
          <p14:tracePt t="4256" x="4624388" y="2265363"/>
          <p14:tracePt t="4262" x="4624388" y="2249488"/>
          <p14:tracePt t="4564" x="4624388" y="2265363"/>
          <p14:tracePt t="4690" x="4632325" y="2281238"/>
          <p14:tracePt t="9055" x="4632325" y="2289175"/>
          <p14:tracePt t="9065" x="4624388" y="2289175"/>
          <p14:tracePt t="9078" x="4624388" y="2273300"/>
          <p14:tracePt t="9088" x="4679950" y="2273300"/>
          <p14:tracePt t="9094" x="4695825" y="2281238"/>
          <p14:tracePt t="9104" x="4735513" y="2328863"/>
          <p14:tracePt t="9108" x="4735513" y="2392363"/>
          <p14:tracePt t="9118" x="4735513" y="2408238"/>
          <p14:tracePt t="9128" x="4735513" y="2439988"/>
          <p14:tracePt t="9135" x="4735513" y="2447925"/>
          <p14:tracePt t="9144" x="4735513" y="2455863"/>
          <p14:tracePt t="9150" x="4735513" y="2471738"/>
          <p14:tracePt t="9158" x="4751388" y="2503488"/>
          <p14:tracePt t="9170" x="4799013" y="2511425"/>
          <p14:tracePt t="9174" x="4822825" y="2511425"/>
          <p14:tracePt t="9186" x="4846638" y="2511425"/>
          <p14:tracePt t="9190" x="4862513" y="2511425"/>
          <p14:tracePt t="9201" x="4870450" y="2511425"/>
          <p14:tracePt t="9300" x="4870450" y="2503488"/>
          <p14:tracePt t="9306" x="4870450" y="2479675"/>
          <p14:tracePt t="9310" x="4870450" y="2455863"/>
          <p14:tracePt t="9320" x="4870450" y="2424113"/>
          <p14:tracePt t="9330" x="4854575" y="2400300"/>
          <p14:tracePt t="9340" x="4846638" y="2384425"/>
          <p14:tracePt t="9347" x="4846638" y="2368550"/>
          <p14:tracePt t="9351" x="4830763" y="2336800"/>
          <p14:tracePt t="9360" x="4830763" y="2273300"/>
          <p14:tracePt t="9370" x="4783138" y="2136775"/>
          <p14:tracePt t="9376" x="4783138" y="2112963"/>
          <p14:tracePt t="9386" x="4783138" y="2073275"/>
          <p14:tracePt t="9392" x="4783138" y="2065338"/>
          <p14:tracePt t="9402" x="4783138" y="2057400"/>
          <p14:tracePt t="9412" x="4743450" y="2017713"/>
          <p14:tracePt t="9417" x="4727575" y="2001838"/>
          <p14:tracePt t="9426" x="4679950" y="1946275"/>
          <p14:tracePt t="9433" x="4624388" y="1881188"/>
          <p14:tracePt t="9442" x="4567238" y="1825625"/>
          <p14:tracePt t="9453" x="4456113" y="1762125"/>
          <p14:tracePt t="9456" x="4424363" y="1746250"/>
          <p14:tracePt t="9467" x="4368800" y="1714500"/>
          <p14:tracePt t="9472" x="4289425" y="1682750"/>
          <p14:tracePt t="9484" x="4210050" y="1658938"/>
          <p14:tracePt t="9492" x="4144963" y="1627188"/>
          <p14:tracePt t="9497" x="4121150" y="1619250"/>
          <p14:tracePt t="9509" x="4073525" y="1611313"/>
          <p14:tracePt t="9513" x="4057650" y="1603375"/>
          <p14:tracePt t="9543" x="4049713" y="1603375"/>
          <p14:tracePt t="9563" x="4041775" y="1603375"/>
          <p14:tracePt t="9573" x="4010025" y="1595438"/>
          <p14:tracePt t="9579" x="4002088" y="1587500"/>
          <p14:tracePt t="9588" x="3986213" y="1579563"/>
          <p14:tracePt t="9592" x="3938588" y="1547813"/>
          <p14:tracePt t="9603" x="3898900" y="1530350"/>
          <p14:tracePt t="9613" x="3859213" y="1514475"/>
          <p14:tracePt t="9619" x="3833813" y="1506538"/>
          <p14:tracePt t="9629" x="3786188" y="1482725"/>
          <p14:tracePt t="9636" x="3762375" y="1466850"/>
          <p14:tracePt t="9644" x="3730625" y="1458913"/>
          <p14:tracePt t="9654" x="3683000" y="1450975"/>
          <p14:tracePt t="9658" x="3643313" y="1435100"/>
          <p14:tracePt t="9668" x="3611563" y="1427163"/>
          <p14:tracePt t="9674" x="3579813" y="1411288"/>
          <p14:tracePt t="9686" x="3524250" y="1387475"/>
          <p14:tracePt t="9695" x="3508375" y="1387475"/>
          <p14:tracePt t="9699" x="3476625" y="1371600"/>
          <p14:tracePt t="9708" x="3451225" y="1363663"/>
          <p14:tracePt t="9715" x="3427413" y="1355725"/>
          <p14:tracePt t="9724" x="3379788" y="1339850"/>
          <p14:tracePt t="9735" x="3276600" y="1331913"/>
          <p14:tracePt t="9740" x="3252788" y="1323975"/>
          <p14:tracePt t="9751" x="3213100" y="1323975"/>
          <p14:tracePt t="9754" x="3189288" y="1323975"/>
          <p14:tracePt t="9765" x="3133725" y="1292225"/>
          <p14:tracePt t="9774" x="3109913" y="1292225"/>
          <p14:tracePt t="9780" x="3084513" y="1292225"/>
          <p14:tracePt t="9790" x="3068638" y="1284288"/>
          <p14:tracePt t="9795" x="3044825" y="1276350"/>
          <p14:tracePt t="9815" x="3021013" y="1268413"/>
          <p14:tracePt t="9820" x="3013075" y="1268413"/>
          <p14:tracePt t="9831" x="3005138" y="1260475"/>
          <p14:tracePt t="9835" x="2981325" y="1244600"/>
          <p14:tracePt t="9844" x="2949575" y="1228725"/>
          <p14:tracePt t="9856" x="2901950" y="1204913"/>
          <p14:tracePt t="9861" x="2886075" y="1195388"/>
          <p14:tracePt t="9870" x="2838450" y="1179513"/>
          <p14:tracePt t="9876" x="2806700" y="1179513"/>
          <p14:tracePt t="9886" x="2767013" y="1139825"/>
          <p14:tracePt t="9901" x="2630488" y="1100138"/>
          <p14:tracePt t="9910" x="2622550" y="1100138"/>
          <p14:tracePt t="9918" x="2582863" y="1084263"/>
          <p14:tracePt t="9927" x="2527300" y="1084263"/>
          <p14:tracePt t="9936" x="2447925" y="1052513"/>
          <p14:tracePt t="9941" x="2439988" y="1052513"/>
          <p14:tracePt t="9951" x="2416175" y="1052513"/>
          <p14:tracePt t="9986" x="2392363" y="1044575"/>
          <p14:tracePt t="9993" x="2384425" y="1044575"/>
          <p14:tracePt t="10012" x="2374900" y="1044575"/>
          <p14:tracePt t="10017" x="2366963" y="1036638"/>
          <p14:tracePt t="10168" x="2400300" y="1036638"/>
          <p14:tracePt t="10178" x="2455863" y="1036638"/>
          <p14:tracePt t="10183" x="2471738" y="1036638"/>
          <p14:tracePt t="10192" x="2519363" y="1028700"/>
          <p14:tracePt t="10200" x="2574925" y="1028700"/>
          <p14:tracePt t="10208" x="2654300" y="1012825"/>
          <p14:tracePt t="10218" x="2759075" y="1004888"/>
          <p14:tracePt t="10224" x="2790825" y="1004888"/>
          <p14:tracePt t="10235" x="2838450" y="996950"/>
          <p14:tracePt t="10238" x="2909888" y="996950"/>
          <p14:tracePt t="10250" x="2989263" y="996950"/>
          <p14:tracePt t="10259" x="3117850" y="996950"/>
          <p14:tracePt t="10265" x="3157538" y="996950"/>
          <p14:tracePt t="10274" x="3213100" y="996950"/>
          <p14:tracePt t="10278" x="3268663" y="996950"/>
          <p14:tracePt t="10288" x="3316288" y="996950"/>
          <p14:tracePt t="10300" x="3363913" y="996950"/>
          <p14:tracePt t="10304" x="3371850" y="996950"/>
          <p14:tracePt t="10315" x="3395663" y="996950"/>
          <p14:tracePt t="10320" x="3435350" y="989013"/>
          <p14:tracePt t="10331" x="3459163" y="989013"/>
          <p14:tracePt t="10340" x="3540125" y="989013"/>
          <p14:tracePt t="10344" x="3563938" y="989013"/>
          <p14:tracePt t="10354" x="3595688" y="989013"/>
          <p14:tracePt t="10360" x="3651250" y="989013"/>
          <p14:tracePt t="10370" x="3675063" y="989013"/>
          <p14:tracePt t="10380" x="3698875" y="989013"/>
          <p14:tracePt t="10401" x="3706813" y="989013"/>
          <p14:tracePt t="10415" x="3714750" y="989013"/>
          <p14:tracePt t="10420" x="3722688" y="989013"/>
          <p14:tracePt t="10424" x="3730625" y="989013"/>
          <p14:tracePt t="10436" x="3754438" y="973138"/>
          <p14:tracePt t="10440" x="3770313" y="973138"/>
          <p14:tracePt t="10451" x="3778250" y="973138"/>
          <p14:tracePt t="10461" x="3825875" y="965200"/>
          <p14:tracePt t="10470" x="3843338" y="965200"/>
          <p14:tracePt t="10480" x="3851275" y="957263"/>
          <p14:tracePt t="10490" x="3859213" y="957263"/>
          <p14:tracePt t="10501" x="3875088" y="957263"/>
          <p14:tracePt t="10510" x="3890963" y="957263"/>
          <p14:tracePt t="10517" x="3898900" y="957263"/>
          <p14:tracePt t="10520" x="3914775" y="957263"/>
          <p14:tracePt t="10530" x="3922713" y="957263"/>
          <p14:tracePt t="10542" x="3962400" y="957263"/>
          <p14:tracePt t="10556" x="3970338" y="957263"/>
          <p14:tracePt t="10563" x="3986213" y="957263"/>
          <p14:tracePt t="10572" x="4010025" y="949325"/>
          <p14:tracePt t="10583" x="4033838" y="949325"/>
          <p14:tracePt t="10586" x="4041775" y="949325"/>
          <p14:tracePt t="10596" x="4049713" y="941388"/>
          <p14:tracePt t="10606" x="4073525" y="941388"/>
          <p14:tracePt t="10617" x="4081463" y="941388"/>
          <p14:tracePt t="10622" x="4097338" y="941388"/>
          <p14:tracePt t="10626" x="4105275" y="941388"/>
          <p14:tracePt t="10636" x="4113213" y="941388"/>
          <p14:tracePt t="10642" x="4121150" y="941388"/>
          <p14:tracePt t="10663" x="4129088" y="941388"/>
          <p14:tracePt t="10693" x="4137025" y="941388"/>
          <p14:tracePt t="10722" x="4144963" y="941388"/>
          <p14:tracePt t="10784" x="4144963" y="933450"/>
          <p14:tracePt t="10799" x="4152900" y="933450"/>
          <p14:tracePt t="10804" x="4160838" y="933450"/>
          <p14:tracePt t="10815" x="4168775" y="933450"/>
          <p14:tracePt t="10824" x="4192588" y="933450"/>
          <p14:tracePt t="10828" x="4210050" y="933450"/>
          <p14:tracePt t="10921" x="4225925" y="933450"/>
          <p14:tracePt t="10925" x="4233863" y="933450"/>
          <p14:tracePt t="10944" x="4241800" y="933450"/>
          <p14:tracePt t="11041" x="4265613" y="941388"/>
          <p14:tracePt t="11046" x="4273550" y="941388"/>
          <p14:tracePt t="11071" x="4281488" y="949325"/>
          <p14:tracePt t="11080" x="4297363" y="973138"/>
          <p14:tracePt t="11086" x="4321175" y="981075"/>
          <p14:tracePt t="11097" x="4329113" y="981075"/>
          <p14:tracePt t="11110" x="4337050" y="989013"/>
          <p14:tracePt t="11126" x="4344988" y="989013"/>
          <p14:tracePt t="11146" x="4352925" y="989013"/>
          <p14:tracePt t="11153" x="4360863" y="989013"/>
          <p14:tracePt t="11177" x="4376738" y="989013"/>
          <p14:tracePt t="11186" x="4392613" y="989013"/>
          <p14:tracePt t="11192" x="4400550" y="989013"/>
          <p14:tracePt t="11202" x="4408488" y="989013"/>
          <p14:tracePt t="11206" x="4432300" y="989013"/>
          <p14:tracePt t="11222" x="4440238" y="989013"/>
          <p14:tracePt t="11226" x="4456113" y="989013"/>
          <p14:tracePt t="11233" x="4471988" y="989013"/>
          <p14:tracePt t="11242" x="4479925" y="989013"/>
          <p14:tracePt t="11249" x="4519613" y="996950"/>
          <p14:tracePt t="11258" x="4559300" y="996950"/>
          <p14:tracePt t="11269" x="4687888" y="1020763"/>
          <p14:tracePt t="11272" x="4719638" y="1044575"/>
          <p14:tracePt t="11283" x="4806950" y="1044575"/>
          <p14:tracePt t="11288" x="4886325" y="1060450"/>
          <p14:tracePt t="11299" x="4983163" y="1076325"/>
          <p14:tracePt t="11308" x="5046663" y="1084263"/>
          <p14:tracePt t="11322" x="5062538" y="1084263"/>
          <p14:tracePt t="11328" x="5070475" y="1084263"/>
          <p14:tracePt t="11621" x="5070475" y="1092200"/>
          <p14:tracePt t="11727" x="5062538" y="1092200"/>
          <p14:tracePt t="11736" x="5054600" y="1092200"/>
          <p14:tracePt t="11768" x="5046663" y="1092200"/>
          <p14:tracePt t="11772" x="5038725" y="1092200"/>
          <p14:tracePt t="12303" x="5030788" y="1092200"/>
          <p14:tracePt t="12757" x="5030788" y="1100138"/>
          <p14:tracePt t="12767" x="5030788" y="1108075"/>
          <p14:tracePt t="12771" x="5038725" y="1116013"/>
          <p14:tracePt t="12780" x="5046663" y="1123950"/>
          <p14:tracePt t="12796" x="5062538" y="1139825"/>
          <p14:tracePt t="12806" x="5078413" y="1155700"/>
          <p14:tracePt t="12957" x="5078413" y="1163638"/>
          <p14:tracePt t="12968" x="5086350" y="1179513"/>
          <p14:tracePt t="12978" x="5086350" y="1187450"/>
          <p14:tracePt t="12988" x="5086350" y="1195388"/>
          <p14:tracePt t="12993" x="5086350" y="1204913"/>
          <p14:tracePt t="13002" x="5086350" y="1220788"/>
          <p14:tracePt t="13012" x="5070475" y="1244600"/>
          <p14:tracePt t="13022" x="5038725" y="1260475"/>
          <p14:tracePt t="13033" x="4926013" y="1308100"/>
          <p14:tracePt t="13038" x="4894263" y="1331913"/>
          <p14:tracePt t="13049" x="4791075" y="1363663"/>
          <p14:tracePt t="13052" x="4672013" y="1387475"/>
          <p14:tracePt t="13063" x="4559300" y="1443038"/>
          <p14:tracePt t="13072" x="4392613" y="1466850"/>
          <p14:tracePt t="13078" x="4344988" y="1482725"/>
          <p14:tracePt t="13088" x="4289425" y="1490663"/>
          <p14:tracePt t="13094" x="4225925" y="1514475"/>
          <p14:tracePt t="13104" x="4152900" y="1538288"/>
          <p14:tracePt t="13116" x="4041775" y="1563688"/>
          <p14:tracePt t="13119" x="4025900" y="1563688"/>
          <p14:tracePt t="13128" x="3970338" y="1571625"/>
          <p14:tracePt t="13135" x="3922713" y="1579563"/>
          <p14:tracePt t="13144" x="3898900" y="1587500"/>
          <p14:tracePt t="13154" x="3817938" y="1611313"/>
          <p14:tracePt t="13158" x="3802063" y="1611313"/>
          <p14:tracePt t="13168" x="3778250" y="1627188"/>
          <p14:tracePt t="13174" x="3754438" y="1627188"/>
          <p14:tracePt t="13185" x="3730625" y="1627188"/>
          <p14:tracePt t="13194" x="3659188" y="1627188"/>
          <p14:tracePt t="13201" x="3651250" y="1627188"/>
          <p14:tracePt t="13210" x="3619500" y="1627188"/>
          <p14:tracePt t="13216" x="3571875" y="1627188"/>
          <p14:tracePt t="13224" x="3492500" y="1627188"/>
          <p14:tracePt t="13234" x="3371850" y="1611313"/>
          <p14:tracePt t="13240" x="3340100" y="1603375"/>
          <p14:tracePt t="13252" x="3260725" y="1579563"/>
          <p14:tracePt t="13254" x="3173413" y="1571625"/>
          <p14:tracePt t="13266" x="3076575" y="1530350"/>
          <p14:tracePt t="13274" x="2925763" y="1498600"/>
          <p14:tracePt t="13281" x="2878138" y="1498600"/>
          <p14:tracePt t="13290" x="2741613" y="1474788"/>
          <p14:tracePt t="13295" x="2598738" y="1458913"/>
          <p14:tracePt t="13306" x="2463800" y="1435100"/>
          <p14:tracePt t="13318" x="2200275" y="1387475"/>
          <p14:tracePt t="13320" x="2168525" y="1379538"/>
          <p14:tracePt t="13331" x="2049463" y="1371600"/>
          <p14:tracePt t="13336" x="1944688" y="1355725"/>
          <p14:tracePt t="13347" x="1865313" y="1347788"/>
          <p14:tracePt t="13356" x="1778000" y="1331913"/>
          <p14:tracePt t="13360" x="1770063" y="1331913"/>
          <p14:tracePt t="13370" x="1738313" y="1323975"/>
          <p14:tracePt t="13376" x="1722438" y="1316038"/>
          <p14:tracePt t="13386" x="1714500" y="1316038"/>
          <p14:tracePt t="13401" x="1706563" y="1316038"/>
          <p14:tracePt t="13420" x="1698625" y="1316038"/>
          <p14:tracePt t="13452" x="1682750" y="1300163"/>
          <p14:tracePt t="13462" x="1674813" y="1292225"/>
          <p14:tracePt t="13468" x="1666875" y="1284288"/>
          <p14:tracePt t="13476" x="1625600" y="1260475"/>
          <p14:tracePt t="13486" x="1601788" y="1228725"/>
          <p14:tracePt t="13492" x="1585913" y="1228725"/>
          <p14:tracePt t="13497" x="1546225" y="1204913"/>
          <p14:tracePt t="13506" x="1522413" y="1204913"/>
          <p14:tracePt t="13518" x="1450975" y="1163638"/>
          <p14:tracePt t="13527" x="1427163" y="1147763"/>
          <p14:tracePt t="13533" x="1411288" y="1139825"/>
          <p14:tracePt t="13538" x="1395413" y="1131888"/>
          <p14:tracePt t="13549" x="1395413" y="1123950"/>
          <p14:tracePt t="13558" x="1363663" y="1100138"/>
          <p14:tracePt t="13568" x="1355725" y="1092200"/>
          <p14:tracePt t="13572" x="1331913" y="1084263"/>
          <p14:tracePt t="13578" x="1316038" y="1068388"/>
          <p14:tracePt t="13588" x="1300163" y="1060450"/>
          <p14:tracePt t="13600" x="1258888" y="1036638"/>
          <p14:tracePt t="13613" x="1250950" y="1028700"/>
          <p14:tracePt t="13618" x="1219200" y="1020763"/>
          <p14:tracePt t="13629" x="1171575" y="1012825"/>
          <p14:tracePt t="13638" x="1139825" y="1004888"/>
          <p14:tracePt t="13642" x="1123950" y="1004888"/>
          <p14:tracePt t="13654" x="1100138" y="996950"/>
          <p14:tracePt t="13658" x="1084263" y="989013"/>
          <p14:tracePt t="13669" x="1052513" y="981075"/>
          <p14:tracePt t="13678" x="1044575" y="981075"/>
          <p14:tracePt t="13685" x="1028700" y="965200"/>
          <p14:tracePt t="13700" x="1012825" y="965200"/>
          <p14:tracePt t="13708" x="996950" y="957263"/>
          <p14:tracePt t="13718" x="973138" y="949325"/>
          <p14:tracePt t="13735" x="965200" y="949325"/>
          <p14:tracePt t="13739" x="957263" y="941388"/>
          <p14:tracePt t="13749" x="933450" y="933450"/>
          <p14:tracePt t="13758" x="892175" y="925513"/>
          <p14:tracePt t="13767" x="892175" y="917575"/>
          <p14:tracePt t="13774" x="868363" y="909638"/>
          <p14:tracePt t="13781" x="860425" y="893763"/>
          <p14:tracePt t="13790" x="852488" y="893763"/>
          <p14:tracePt t="13801" x="844550" y="893763"/>
          <p14:tracePt t="13816" x="836613" y="885825"/>
          <p14:tracePt t="14083" x="844550" y="885825"/>
          <p14:tracePt t="14103" x="860425" y="885825"/>
          <p14:tracePt t="14118" x="868363" y="885825"/>
          <p14:tracePt t="14122" x="876300" y="885825"/>
          <p14:tracePt t="14133" x="884238" y="885825"/>
          <p14:tracePt t="14138" x="892175" y="885825"/>
          <p14:tracePt t="14142" x="917575" y="885825"/>
          <p14:tracePt t="14152" x="925513" y="893763"/>
          <p14:tracePt t="14162" x="933450" y="893763"/>
          <p14:tracePt t="14178" x="941388" y="893763"/>
          <p14:tracePt t="14184" x="957263" y="893763"/>
          <p14:tracePt t="14192" x="965200" y="893763"/>
          <p14:tracePt t="14203" x="973138" y="901700"/>
          <p14:tracePt t="14219" x="981075" y="901700"/>
          <p14:tracePt t="14222" x="996950" y="901700"/>
          <p14:tracePt t="14235" x="1012825" y="901700"/>
          <p14:tracePt t="14328" x="1028700" y="901700"/>
          <p14:tracePt t="14344" x="1036638" y="901700"/>
          <p14:tracePt t="14354" x="1044575" y="901700"/>
          <p14:tracePt t="14370" x="1052513" y="901700"/>
          <p14:tracePt t="14381" x="1060450" y="901700"/>
          <p14:tracePt t="14384" x="1068388" y="901700"/>
          <p14:tracePt t="14395" x="1076325" y="901700"/>
          <p14:tracePt t="14404" x="1092200" y="901700"/>
          <p14:tracePt t="14411" x="1100138" y="901700"/>
          <p14:tracePt t="14420" x="1116013" y="901700"/>
          <p14:tracePt t="14425" x="1123950" y="901700"/>
          <p14:tracePt t="14444" x="1147763" y="893763"/>
          <p14:tracePt t="14496" x="1155700" y="893763"/>
          <p14:tracePt t="14501" x="1163638" y="893763"/>
          <p14:tracePt t="14510" x="1171575" y="893763"/>
          <p14:tracePt t="15110" x="1147763" y="893763"/>
          <p14:tracePt t="15353" x="1139825" y="893763"/>
          <p14:tracePt t="15368" x="1131888" y="893763"/>
          <p14:tracePt t="16165" x="1123950" y="893763"/>
          <p14:tracePt t="16211" x="1163638" y="901700"/>
          <p14:tracePt t="16227" x="1179513" y="901700"/>
          <p14:tracePt t="16231" x="1187450" y="901700"/>
          <p14:tracePt t="16240" x="1227138" y="909638"/>
          <p14:tracePt t="16251" x="1274763" y="917575"/>
          <p14:tracePt t="16256" x="1300163" y="917575"/>
          <p14:tracePt t="16267" x="1323975" y="917575"/>
          <p14:tracePt t="16270" x="1347788" y="917575"/>
          <p14:tracePt t="16281" x="1371600" y="925513"/>
          <p14:tracePt t="16290" x="1411288" y="933450"/>
          <p14:tracePt t="16297" x="1427163" y="933450"/>
          <p14:tracePt t="16306" x="1474788" y="933450"/>
          <p14:tracePt t="16313" x="1506538" y="941388"/>
          <p14:tracePt t="16322" x="1562100" y="973138"/>
          <p14:tracePt t="16333" x="1633538" y="989013"/>
          <p14:tracePt t="16336" x="1641475" y="989013"/>
          <p14:tracePt t="16347" x="1666875" y="989013"/>
          <p14:tracePt t="16352" x="1698625" y="989013"/>
          <p14:tracePt t="16362" x="1746250" y="1012825"/>
          <p14:tracePt t="16372" x="1770063" y="1012825"/>
          <p14:tracePt t="16383" x="1785938" y="1012825"/>
          <p14:tracePt t="16386" x="1793875" y="1012825"/>
          <p14:tracePt t="16397" x="1801813" y="1012825"/>
          <p14:tracePt t="16406" x="1809750" y="1012825"/>
          <p14:tracePt t="16419" x="1817688" y="1012825"/>
          <p14:tracePt t="16434" x="1833563" y="1012825"/>
          <p14:tracePt t="16452" x="1865313" y="1012825"/>
          <p14:tracePt t="16458" x="1873250" y="1012825"/>
          <p14:tracePt t="16469" x="1905000" y="1012825"/>
          <p14:tracePt t="16472" x="1936750" y="1012825"/>
          <p14:tracePt t="16482" x="1976438" y="1012825"/>
          <p14:tracePt t="16492" x="2073275" y="1012825"/>
          <p14:tracePt t="16499" x="2081213" y="1012825"/>
          <p14:tracePt t="16508" x="2105025" y="1012825"/>
          <p14:tracePt t="16512" x="2128838" y="1012825"/>
          <p14:tracePt t="16522" x="2176463" y="1012825"/>
          <p14:tracePt t="16535" x="2192338" y="1012825"/>
          <p14:tracePt t="16538" x="2200275" y="1012825"/>
          <p14:tracePt t="16549" x="2208213" y="1012825"/>
          <p14:tracePt t="16558" x="2216150" y="1012825"/>
          <p14:tracePt t="16566" x="2224088" y="1012825"/>
          <p14:tracePt t="16578" x="2232025" y="1012825"/>
          <p14:tracePt t="16588" x="2239963" y="996950"/>
          <p14:tracePt t="16600" x="2239963" y="989013"/>
          <p14:tracePt t="16616" x="2239963" y="981075"/>
          <p14:tracePt t="16624" x="2247900" y="981075"/>
          <p14:tracePt t="16629" x="2255838" y="973138"/>
          <p14:tracePt t="16644" x="2263775" y="973138"/>
          <p14:tracePt t="16857" x="2263775" y="965200"/>
          <p14:tracePt t="16897" x="2263775" y="957263"/>
          <p14:tracePt t="16927" x="2255838" y="957263"/>
          <p14:tracePt t="17003" x="2239963" y="949325"/>
          <p14:tracePt t="17018" x="2232025" y="933450"/>
          <p14:tracePt t="17028" x="2224088" y="933450"/>
          <p14:tracePt t="17033" x="2216150" y="933450"/>
          <p14:tracePt t="17038" x="2208213" y="933450"/>
          <p14:tracePt t="17052" x="2208213" y="925513"/>
          <p14:tracePt t="17058" x="2192338" y="917575"/>
          <p14:tracePt t="18032" x="2200275" y="917575"/>
          <p14:tracePt t="18042" x="2232025" y="917575"/>
          <p14:tracePt t="18047" x="2239963" y="917575"/>
          <p14:tracePt t="18056" x="2255838" y="917575"/>
          <p14:tracePt t="18062" x="2279650" y="917575"/>
          <p14:tracePt t="18072" x="2311400" y="917575"/>
          <p14:tracePt t="18083" x="2366963" y="917575"/>
          <p14:tracePt t="18086" x="2374900" y="917575"/>
          <p14:tracePt t="18097" x="2408238" y="917575"/>
          <p14:tracePt t="18102" x="2455863" y="917575"/>
          <p14:tracePt t="18113" x="2479675" y="917575"/>
          <p14:tracePt t="18122" x="2519363" y="933450"/>
          <p14:tracePt t="18126" x="2527300" y="933450"/>
          <p14:tracePt t="18138" x="2551113" y="933450"/>
          <p14:tracePt t="18142" x="2566988" y="933450"/>
          <p14:tracePt t="18152" x="2582863" y="933450"/>
          <p14:tracePt t="18203" x="2590800" y="933450"/>
          <p14:tracePt t="18212" x="2598738" y="933450"/>
          <p14:tracePt t="18222" x="2614613" y="933450"/>
          <p14:tracePt t="18232" x="2622550" y="933450"/>
          <p14:tracePt t="18243" x="2630488" y="933450"/>
          <p14:tracePt t="18249" x="2646363" y="933450"/>
          <p14:tracePt t="18259" x="2654300" y="933450"/>
          <p14:tracePt t="18266" x="2662238" y="933450"/>
          <p14:tracePt t="18285" x="2670175" y="933450"/>
          <p14:tracePt t="18294" x="2678113" y="933450"/>
          <p14:tracePt t="18304" x="2701925" y="933450"/>
          <p14:tracePt t="18315" x="2709863" y="933450"/>
          <p14:tracePt t="18325" x="2759075" y="933450"/>
          <p14:tracePt t="18328" x="2774950" y="933450"/>
          <p14:tracePt t="18338" x="2782888" y="933450"/>
          <p14:tracePt t="18344" x="2806700" y="933450"/>
          <p14:tracePt t="18354" x="2830513" y="933450"/>
          <p14:tracePt t="18366" x="2854325" y="933450"/>
          <p14:tracePt t="18370" x="2862263" y="933450"/>
          <p14:tracePt t="18382" x="2878138" y="941388"/>
          <p14:tracePt t="18404" x="2901950" y="941388"/>
          <p14:tracePt t="18410" x="2917825" y="949325"/>
          <p14:tracePt t="18420" x="2941638" y="949325"/>
          <p14:tracePt t="18425" x="2973388" y="949325"/>
          <p14:tracePt t="18434" x="3005138" y="949325"/>
          <p14:tracePt t="18444" x="3084513" y="957263"/>
          <p14:tracePt t="18450" x="3092450" y="957263"/>
          <p14:tracePt t="18460" x="3125788" y="957263"/>
          <p14:tracePt t="18465" x="3149600" y="957263"/>
          <p14:tracePt t="18474" x="3165475" y="957263"/>
          <p14:tracePt t="18484" x="3173413" y="957263"/>
          <p14:tracePt t="18500" x="3181350" y="957263"/>
          <p14:tracePt t="18506" x="3189288" y="957263"/>
          <p14:tracePt t="18516" x="3205163" y="957263"/>
          <p14:tracePt t="18526" x="3236913" y="957263"/>
          <p14:tracePt t="18532" x="3244850" y="957263"/>
          <p14:tracePt t="18540" x="3260725" y="957263"/>
          <p14:tracePt t="18546" x="3292475" y="965200"/>
          <p14:tracePt t="18556" x="3308350" y="965200"/>
          <p14:tracePt t="18566" x="3355975" y="965200"/>
          <p14:tracePt t="18570" x="3371850" y="965200"/>
          <p14:tracePt t="18582" x="3403600" y="965200"/>
          <p14:tracePt t="18586" x="3427413" y="965200"/>
          <p14:tracePt t="18596" x="3443288" y="965200"/>
          <p14:tracePt t="18606" x="3467100" y="965200"/>
          <p14:tracePt t="18616" x="3476625" y="965200"/>
          <p14:tracePt t="18626" x="3508375" y="965200"/>
          <p14:tracePt t="18636" x="3516313" y="965200"/>
          <p14:tracePt t="18647" x="3540125" y="965200"/>
          <p14:tracePt t="18652" x="3548063" y="965200"/>
          <p14:tracePt t="18662" x="3587750" y="965200"/>
          <p14:tracePt t="18666" x="3611563" y="965200"/>
          <p14:tracePt t="18676" x="3643313" y="973138"/>
          <p14:tracePt t="18687" x="3667125" y="973138"/>
          <p14:tracePt t="18696" x="3675063" y="973138"/>
          <p14:tracePt t="18706" x="3683000" y="973138"/>
          <p14:tracePt t="18728" x="3698875" y="973138"/>
          <p14:tracePt t="18732" x="3706813" y="973138"/>
          <p14:tracePt t="18742" x="3722688" y="973138"/>
          <p14:tracePt t="18749" x="3730625" y="973138"/>
          <p14:tracePt t="18758" x="3770313" y="973138"/>
          <p14:tracePt t="18769" x="3810000" y="973138"/>
          <p14:tracePt t="18772" x="3825875" y="973138"/>
          <p14:tracePt t="18783" x="3875088" y="973138"/>
          <p14:tracePt t="18788" x="3946525" y="989013"/>
          <p14:tracePt t="18799" x="3978275" y="989013"/>
          <p14:tracePt t="18808" x="4025900" y="989013"/>
          <p14:tracePt t="18812" x="4041775" y="989013"/>
          <p14:tracePt t="18822" x="4049713" y="989013"/>
          <p14:tracePt t="18829" x="4065588" y="989013"/>
          <p14:tracePt t="18838" x="4073525" y="989013"/>
          <p14:tracePt t="18849" x="4105275" y="989013"/>
          <p14:tracePt t="18854" x="4113213" y="989013"/>
          <p14:tracePt t="18868" x="4129088" y="989013"/>
          <p14:tracePt t="18878" x="4137025" y="989013"/>
          <p14:tracePt t="18898" x="4160838" y="989013"/>
          <p14:tracePt t="18904" x="4176713" y="989013"/>
          <p14:tracePt t="18908" x="4192588" y="989013"/>
          <p14:tracePt t="18928" x="4200525" y="989013"/>
          <p14:tracePt t="18965" x="4210050" y="989013"/>
          <p14:tracePt t="18970" x="4217988" y="989013"/>
          <p14:tracePt t="18981" x="4225925" y="989013"/>
          <p14:tracePt t="18984" x="4241800" y="989013"/>
          <p14:tracePt t="19001" x="4257675" y="989013"/>
          <p14:tracePt t="19010" x="4273550" y="989013"/>
          <p14:tracePt t="19015" x="4281488" y="989013"/>
          <p14:tracePt t="19024" x="4289425" y="989013"/>
          <p14:tracePt t="19041" x="4297363" y="989013"/>
          <p14:tracePt t="19052" x="4305300" y="981075"/>
          <p14:tracePt t="19070" x="4321175" y="973138"/>
          <p14:tracePt t="19081" x="4329113" y="965200"/>
          <p14:tracePt t="19090" x="4329113" y="957263"/>
          <p14:tracePt t="19101" x="4329113" y="949325"/>
          <p14:tracePt t="19106" x="4337050" y="941388"/>
          <p14:tracePt t="19110" x="4337050" y="925513"/>
          <p14:tracePt t="19132" x="4344988" y="917575"/>
          <p14:tracePt t="19136" x="4344988" y="909638"/>
          <p14:tracePt t="19147" x="4344988" y="893763"/>
          <p14:tracePt t="19160" x="4344988" y="877888"/>
          <p14:tracePt t="19170" x="4344988" y="862013"/>
          <p14:tracePt t="19186" x="4337050" y="852488"/>
          <p14:tracePt t="19192" x="4329113" y="844550"/>
          <p14:tracePt t="19202" x="4321175" y="836613"/>
          <p14:tracePt t="19212" x="4313238" y="836613"/>
          <p14:tracePt t="19236" x="4297363" y="836613"/>
          <p14:tracePt t="19242" x="4273550" y="812800"/>
          <p14:tracePt t="19252" x="4257675" y="812800"/>
          <p14:tracePt t="19256" x="4249738" y="812800"/>
          <p14:tracePt t="19267" x="4241800" y="812800"/>
          <p14:tracePt t="19272" x="4217988" y="812800"/>
          <p14:tracePt t="19283" x="4176713" y="788988"/>
          <p14:tracePt t="19292" x="4152900" y="788988"/>
          <p14:tracePt t="19299" x="4129088" y="788988"/>
          <p14:tracePt t="19308" x="4105275" y="788988"/>
          <p14:tracePt t="19312" x="4089400" y="788988"/>
          <p14:tracePt t="19322" x="4065588" y="788988"/>
          <p14:tracePt t="19333" x="4010025" y="788988"/>
          <p14:tracePt t="19348" x="3986213" y="788988"/>
          <p14:tracePt t="19352" x="3954463" y="788988"/>
          <p14:tracePt t="19362" x="3922713" y="788988"/>
          <p14:tracePt t="19372" x="3825875" y="788988"/>
          <p14:tracePt t="19378" x="3817938" y="788988"/>
          <p14:tracePt t="19388" x="3778250" y="788988"/>
          <p14:tracePt t="19392" x="3754438" y="788988"/>
          <p14:tracePt t="19404" x="3722688" y="788988"/>
          <p14:tracePt t="19416" x="3698875" y="788988"/>
          <p14:tracePt t="19419" x="3683000" y="788988"/>
          <p14:tracePt t="19434" x="3675063" y="788988"/>
          <p14:tracePt t="19444" x="3667125" y="788988"/>
          <p14:tracePt t="19454" x="3635375" y="788988"/>
          <p14:tracePt t="19466" x="3627438" y="788988"/>
          <p14:tracePt t="19469" x="3619500" y="788988"/>
          <p14:tracePt t="19474" x="3579813" y="788988"/>
          <p14:tracePt t="19484" x="3563938" y="788988"/>
          <p14:tracePt t="19494" x="3524250" y="788988"/>
          <p14:tracePt t="19499" x="3508375" y="788988"/>
          <p14:tracePt t="19508" x="3459163" y="788988"/>
          <p14:tracePt t="19516" x="3419475" y="788988"/>
          <p14:tracePt t="19524" x="3355975" y="788988"/>
          <p14:tracePt t="19535" x="3252788" y="788988"/>
          <p14:tracePt t="19540" x="3236913" y="788988"/>
          <p14:tracePt t="19551" x="3197225" y="788988"/>
          <p14:tracePt t="19554" x="3157538" y="788988"/>
          <p14:tracePt t="19565" x="3100388" y="796925"/>
          <p14:tracePt t="19574" x="3052763" y="796925"/>
          <p14:tracePt t="19581" x="3036888" y="796925"/>
          <p14:tracePt t="19590" x="3028950" y="796925"/>
          <p14:tracePt t="19594" x="2973388" y="796925"/>
          <p14:tracePt t="19604" x="2933700" y="796925"/>
          <p14:tracePt t="19616" x="2854325" y="796925"/>
          <p14:tracePt t="19620" x="2822575" y="796925"/>
          <p14:tracePt t="19632" x="2751138" y="796925"/>
          <p14:tracePt t="19636" x="2693988" y="796925"/>
          <p14:tracePt t="19647" x="2590800" y="796925"/>
          <p14:tracePt t="19656" x="2471738" y="796925"/>
          <p14:tracePt t="19660" x="2439988" y="796925"/>
          <p14:tracePt t="19670" x="2384425" y="796925"/>
          <p14:tracePt t="19676" x="2303463" y="796925"/>
          <p14:tracePt t="19686" x="2232025" y="796925"/>
          <p14:tracePt t="19698" x="2144713" y="796925"/>
          <p14:tracePt t="19701" x="2105025" y="796925"/>
          <p14:tracePt t="19710" x="2081213" y="796925"/>
          <p14:tracePt t="19793" x="2073275" y="796925"/>
          <p14:tracePt t="19797" x="2065338" y="804863"/>
          <p14:tracePt t="19899" x="2057400" y="820738"/>
          <p14:tracePt t="19919" x="2057400" y="828675"/>
          <p14:tracePt t="19928" x="2057400" y="852488"/>
          <p14:tracePt t="19942" x="2065338" y="852488"/>
          <p14:tracePt t="19952" x="2081213" y="869950"/>
          <p14:tracePt t="19958" x="2112963" y="901700"/>
          <p14:tracePt t="19968" x="2120900" y="901700"/>
          <p14:tracePt t="19978" x="2160588" y="933450"/>
          <p14:tracePt t="19989" x="2200275" y="941388"/>
          <p14:tracePt t="19999" x="2239963" y="965200"/>
          <p14:tracePt t="20008" x="2287588" y="989013"/>
          <p14:tracePt t="20018" x="2351088" y="996950"/>
          <p14:tracePt t="20028" x="2374900" y="1004888"/>
          <p14:tracePt t="20034" x="2400300" y="1012825"/>
          <p14:tracePt t="20038" x="2447925" y="1020763"/>
          <p14:tracePt t="20049" x="2471738" y="1020763"/>
          <p14:tracePt t="20058" x="2511425" y="1028700"/>
          <p14:tracePt t="20065" x="2543175" y="1052513"/>
          <p14:tracePt t="20074" x="2574925" y="1060450"/>
          <p14:tracePt t="20078" x="2606675" y="1068388"/>
          <p14:tracePt t="20089" x="2622550" y="1076325"/>
          <p14:tracePt t="20101" x="2646363" y="1076325"/>
          <p14:tracePt t="20110" x="2654300" y="1076325"/>
          <p14:tracePt t="20120" x="2670175" y="1076325"/>
          <p14:tracePt t="20131" x="2678113" y="1076325"/>
          <p14:tracePt t="20141" x="2709863" y="1076325"/>
          <p14:tracePt t="20144" x="2717800" y="1076325"/>
          <p14:tracePt t="20154" x="2741613" y="1076325"/>
          <p14:tracePt t="20160" x="2767013" y="1076325"/>
          <p14:tracePt t="20170" x="2782888" y="1076325"/>
          <p14:tracePt t="20182" x="2814638" y="1076325"/>
          <p14:tracePt t="20184" x="2846388" y="1076325"/>
          <p14:tracePt t="20194" x="2862263" y="1076325"/>
          <p14:tracePt t="20200" x="2870200" y="1076325"/>
          <p14:tracePt t="20211" x="2894013" y="1076325"/>
          <p14:tracePt t="20220" x="2941638" y="1076325"/>
          <p14:tracePt t="20226" x="2949575" y="1076325"/>
          <p14:tracePt t="20236" x="2997200" y="1076325"/>
          <p14:tracePt t="20240" x="3028950" y="1076325"/>
          <p14:tracePt t="20250" x="3084513" y="1076325"/>
          <p14:tracePt t="20260" x="3189288" y="1076325"/>
          <p14:tracePt t="20267" x="3213100" y="1076325"/>
          <p14:tracePt t="20276" x="3244850" y="1076325"/>
          <p14:tracePt t="20282" x="3316288" y="1076325"/>
          <p14:tracePt t="20290" x="3363913" y="1076325"/>
          <p14:tracePt t="20300" x="3500438" y="1076325"/>
          <p14:tracePt t="20306" x="3508375" y="1076325"/>
          <p14:tracePt t="20316" x="3579813" y="1076325"/>
          <p14:tracePt t="20320" x="3643313" y="1076325"/>
          <p14:tracePt t="20334" x="3675063" y="1076325"/>
          <p14:tracePt t="20342" x="3738563" y="1076325"/>
          <p14:tracePt t="20347" x="3754438" y="1076325"/>
          <p14:tracePt t="20357" x="3810000" y="1076325"/>
          <p14:tracePt t="20362" x="3843338" y="1076325"/>
          <p14:tracePt t="20372" x="3867150" y="1076325"/>
          <p14:tracePt t="20383" x="3906838" y="1076325"/>
          <p14:tracePt t="20459" x="3914775" y="1076325"/>
          <p14:tracePt t="20462" x="3930650" y="1076325"/>
          <p14:tracePt t="20473" x="3938588" y="1076325"/>
          <p14:tracePt t="20492" x="3946525" y="1076325"/>
          <p14:tracePt t="20502" x="3954463" y="1076325"/>
          <p14:tracePt t="20508" x="3962400" y="1076325"/>
          <p14:tracePt t="20518" x="3970338" y="1076325"/>
          <p14:tracePt t="20522" x="3978275" y="1076325"/>
          <p14:tracePt t="20533" x="3994150" y="1052513"/>
          <p14:tracePt t="20542" x="4010025" y="1028700"/>
          <p14:tracePt t="20550" x="4025900" y="1020763"/>
          <p14:tracePt t="20559" x="4033838" y="1020763"/>
          <p14:tracePt t="20565" x="4065588" y="1004888"/>
          <p14:tracePt t="20574" x="4081463" y="1004888"/>
          <p14:tracePt t="20584" x="4097338" y="989013"/>
          <p14:tracePt t="20589" x="4105275" y="989013"/>
          <p14:tracePt t="20600" x="4113213" y="973138"/>
          <p14:tracePt t="20604" x="4121150" y="973138"/>
          <p14:tracePt t="20615" x="4137025" y="973138"/>
          <p14:tracePt t="20624" x="4144963" y="965200"/>
          <p14:tracePt t="20638" x="4152900" y="965200"/>
          <p14:tracePt t="20654" x="4168775" y="965200"/>
          <p14:tracePt t="20666" x="4176713" y="957263"/>
          <p14:tracePt t="20674" x="4184650" y="957263"/>
          <p14:tracePt t="20694" x="4192588" y="949325"/>
          <p14:tracePt t="21739" x="4200525" y="949325"/>
          <p14:tracePt t="21789" x="4217988" y="949325"/>
          <p14:tracePt t="21818" x="4233863" y="957263"/>
          <p14:tracePt t="21824" x="4241800" y="965200"/>
          <p14:tracePt t="21834" x="4249738" y="965200"/>
          <p14:tracePt t="21844" x="4265613" y="981075"/>
          <p14:tracePt t="21854" x="4305300" y="996950"/>
          <p14:tracePt t="21865" x="4329113" y="1004888"/>
          <p14:tracePt t="21870" x="4344988" y="1012825"/>
          <p14:tracePt t="21881" x="4352925" y="1012825"/>
          <p14:tracePt t="21884" x="4376738" y="1012825"/>
          <p14:tracePt t="21899" x="4416425" y="1012825"/>
          <p14:tracePt t="21904" x="4471988" y="1020763"/>
          <p14:tracePt t="21910" x="4487863" y="1028700"/>
          <p14:tracePt t="21920" x="4511675" y="1028700"/>
          <p14:tracePt t="21924" x="4535488" y="1028700"/>
          <p14:tracePt t="21934" x="4543425" y="1028700"/>
          <p14:tracePt t="21948" x="4551363" y="1028700"/>
          <p14:tracePt t="22047" x="4576763" y="1036638"/>
          <p14:tracePt t="22056" x="4584700" y="1036638"/>
          <p14:tracePt t="22066" x="4592638" y="1036638"/>
          <p14:tracePt t="22076" x="4600575" y="1036638"/>
          <p14:tracePt t="22082" x="4608513" y="1036638"/>
          <p14:tracePt t="22086" x="4616450" y="1036638"/>
          <p14:tracePt t="22098" x="4624388" y="1036638"/>
          <p14:tracePt t="22106" x="4640263" y="1052513"/>
          <p14:tracePt t="22116" x="4648200" y="1060450"/>
          <p14:tracePt t="22213" x="4656138" y="1060450"/>
          <p14:tracePt t="22218" x="4664075" y="1068388"/>
          <p14:tracePt t="22228" x="4672013" y="1076325"/>
          <p14:tracePt t="22233" x="4679950" y="1084263"/>
          <p14:tracePt t="22242" x="4687888" y="1084263"/>
          <p14:tracePt t="22252" x="4695825" y="1084263"/>
          <p14:tracePt t="22258" x="4703763" y="1092200"/>
          <p14:tracePt t="22268" x="4711700" y="1100138"/>
          <p14:tracePt t="22279" x="4727575" y="1116013"/>
          <p14:tracePt t="22284" x="4735513" y="1123950"/>
          <p14:tracePt t="22288" x="4743450" y="1131888"/>
          <p14:tracePt t="22299" x="4767263" y="1139825"/>
          <p14:tracePt t="22308" x="4814888" y="1171575"/>
          <p14:tracePt t="22318" x="4838700" y="1187450"/>
          <p14:tracePt t="22324" x="4862513" y="1195388"/>
          <p14:tracePt t="22328" x="4902200" y="1212850"/>
          <p14:tracePt t="22338" x="4951413" y="1228725"/>
          <p14:tracePt t="22351" x="5038725" y="1260475"/>
          <p14:tracePt t="22354" x="5046663" y="1260475"/>
          <p14:tracePt t="22365" x="5078413" y="1284288"/>
          <p14:tracePt t="22368" x="5102225" y="1300163"/>
          <p14:tracePt t="22378" x="5141913" y="1316038"/>
          <p14:tracePt t="22388" x="5149850" y="1316038"/>
          <p14:tracePt t="22394" x="5157788" y="1331913"/>
          <p14:tracePt t="22404" x="5165725" y="1347788"/>
          <p14:tracePt t="22410" x="5181600" y="1371600"/>
          <p14:tracePt t="22420" x="5197475" y="1387475"/>
          <p14:tracePt t="22432" x="5237163" y="1435100"/>
          <p14:tracePt t="22435" x="5245100" y="1443038"/>
          <p14:tracePt t="22444" x="5276850" y="1466850"/>
          <p14:tracePt t="22451" x="5276850" y="1474788"/>
          <p14:tracePt t="22460" x="5292725" y="1506538"/>
          <p14:tracePt t="22470" x="5292725" y="1514475"/>
          <p14:tracePt t="22484" x="5292725" y="1522413"/>
          <p14:tracePt t="22490" x="5292725" y="1538288"/>
          <p14:tracePt t="22501" x="5292725" y="1547813"/>
          <p14:tracePt t="22510" x="5292725" y="1555750"/>
          <p14:tracePt t="22520" x="5292725" y="1563688"/>
          <p14:tracePt t="22537" x="5292725" y="1571625"/>
          <p14:tracePt t="22540" x="5292725" y="1579563"/>
          <p14:tracePt t="22550" x="5292725" y="1595438"/>
          <p14:tracePt t="22560" x="5292725" y="1603375"/>
          <p14:tracePt t="22570" x="5268913" y="1643063"/>
          <p14:tracePt t="22581" x="5268913" y="1666875"/>
          <p14:tracePt t="22590" x="5237163" y="1738313"/>
          <p14:tracePt t="22600" x="5237163" y="1762125"/>
          <p14:tracePt t="22606" x="5237163" y="1770063"/>
          <p14:tracePt t="22610" x="5229225" y="1793875"/>
          <p14:tracePt t="22620" x="5229225" y="1817688"/>
          <p14:tracePt t="22633" x="5229225" y="1890713"/>
          <p14:tracePt t="22637" x="5229225" y="1906588"/>
          <p14:tracePt t="22648" x="5229225" y="1946275"/>
          <p14:tracePt t="22652" x="5253038" y="2001838"/>
          <p14:tracePt t="22662" x="5268913" y="2025650"/>
          <p14:tracePt t="22672" x="5349875" y="2136775"/>
          <p14:tracePt t="22676" x="5357813" y="2152650"/>
          <p14:tracePt t="22686" x="5397500" y="2208213"/>
          <p14:tracePt t="22692" x="5468938" y="2297113"/>
          <p14:tracePt t="22702" x="5508625" y="2360613"/>
          <p14:tracePt t="22713" x="5635625" y="2511425"/>
          <p14:tracePt t="22718" x="5676900" y="2551113"/>
          <p14:tracePt t="22726" x="5748338" y="2647950"/>
          <p14:tracePt t="22734" x="5819775" y="2719388"/>
          <p14:tracePt t="22742" x="5875338" y="2798763"/>
          <p14:tracePt t="22752" x="5930900" y="2870200"/>
          <p14:tracePt t="22758" x="5954713" y="2886075"/>
          <p14:tracePt t="22768" x="5994400" y="2909888"/>
          <p14:tracePt t="22772" x="6059488" y="2959100"/>
          <p14:tracePt t="22785" x="6099175" y="2990850"/>
          <p14:tracePt t="22792" x="6154738" y="3046413"/>
          <p14:tracePt t="22798" x="6186488" y="3054350"/>
          <p14:tracePt t="22808" x="6210300" y="3070225"/>
          <p14:tracePt t="22813" x="6242050" y="3086100"/>
          <p14:tracePt t="22822" x="6265863" y="3094038"/>
          <p14:tracePt t="22834" x="6297613" y="3133725"/>
          <p14:tracePt t="22838" x="6313488" y="3133725"/>
          <p14:tracePt t="22850" x="6353175" y="3149600"/>
          <p14:tracePt t="22852" x="6376988" y="3157538"/>
          <p14:tracePt t="22865" x="6402388" y="3165475"/>
          <p14:tracePt t="22874" x="6410325" y="3165475"/>
          <p14:tracePt t="22888" x="6418263" y="3165475"/>
          <p14:tracePt t="22894" x="6442075" y="3173413"/>
          <p14:tracePt t="22915" x="6537325" y="3221038"/>
          <p14:tracePt t="22919" x="6561138" y="3221038"/>
          <p14:tracePt t="22928" x="6632575" y="3252788"/>
          <p14:tracePt t="22935" x="6711950" y="3262313"/>
          <p14:tracePt t="22944" x="6816725" y="3278188"/>
          <p14:tracePt t="22954" x="6951663" y="3302000"/>
          <p14:tracePt t="22958" x="6983413" y="3302000"/>
          <p14:tracePt t="22968" x="7062788" y="3309938"/>
          <p14:tracePt t="22974" x="7143750" y="3309938"/>
          <p14:tracePt t="22984" x="7231063" y="3317875"/>
          <p14:tracePt t="22994" x="7366000" y="3317875"/>
          <p14:tracePt t="23000" x="7389813" y="3317875"/>
          <p14:tracePt t="23010" x="7461250" y="3317875"/>
          <p14:tracePt t="23015" x="7493000" y="3317875"/>
          <p14:tracePt t="23024" x="7534275" y="3317875"/>
          <p14:tracePt t="23034" x="7613650" y="3317875"/>
          <p14:tracePt t="23040" x="7637463" y="3317875"/>
          <p14:tracePt t="23051" x="7708900" y="3333750"/>
          <p14:tracePt t="23054" x="7812088" y="3333750"/>
          <p14:tracePt t="23065" x="7885113" y="3333750"/>
          <p14:tracePt t="23074" x="8004175" y="3333750"/>
          <p14:tracePt t="23081" x="8027988" y="3333750"/>
          <p14:tracePt t="23090" x="8083550" y="3333750"/>
          <p14:tracePt t="23099" x="8154988" y="3333750"/>
          <p14:tracePt t="23106" x="8235950" y="3333750"/>
          <p14:tracePt t="23117" x="8355013" y="3302000"/>
          <p14:tracePt t="23120" x="8386763" y="3302000"/>
          <p14:tracePt t="23131" x="8442325" y="3294063"/>
          <p14:tracePt t="23137" x="8497888" y="3286125"/>
          <p14:tracePt t="23148" x="8545513" y="3270250"/>
          <p14:tracePt t="23156" x="8577263" y="3252788"/>
          <p14:tracePt t="23160" x="8585200" y="3244850"/>
          <p14:tracePt t="23170" x="8602663" y="3236913"/>
          <p14:tracePt t="23176" x="8626475" y="3213100"/>
          <p14:tracePt t="23186" x="8650288" y="3197225"/>
          <p14:tracePt t="23198" x="8674100" y="3173413"/>
          <p14:tracePt t="23200" x="8682038" y="3173413"/>
          <p14:tracePt t="23213" x="8705850" y="3149600"/>
          <p14:tracePt t="23218" x="8729663" y="3125788"/>
          <p14:tracePt t="23226" x="8769350" y="3109913"/>
          <p14:tracePt t="23236" x="8824913" y="3054350"/>
          <p14:tracePt t="23243" x="8840788" y="3038475"/>
          <p14:tracePt t="23252" x="8848725" y="3022600"/>
          <p14:tracePt t="23256" x="8856663" y="2974975"/>
          <p14:tracePt t="23267" x="8864600" y="2959100"/>
          <p14:tracePt t="23276" x="8864600" y="2862263"/>
          <p14:tracePt t="23284" x="8864600" y="2830513"/>
          <p14:tracePt t="23292" x="8880475" y="2798763"/>
          <p14:tracePt t="23298" x="8888413" y="2719388"/>
          <p14:tracePt t="23307" x="8888413" y="2647950"/>
          <p14:tracePt t="23318" x="8904288" y="2495550"/>
          <p14:tracePt t="23323" x="8904288" y="2463800"/>
          <p14:tracePt t="23333" x="8904288" y="2384425"/>
          <p14:tracePt t="23338" x="8904288" y="2305050"/>
          <p14:tracePt t="23349" x="8904288" y="2233613"/>
          <p14:tracePt t="23358" x="8864600" y="2097088"/>
          <p14:tracePt t="23363" x="8848725" y="2081213"/>
          <p14:tracePt t="23372" x="8809038" y="2009775"/>
          <p14:tracePt t="23378" x="8753475" y="1954213"/>
          <p14:tracePt t="23389" x="8697913" y="1881188"/>
          <p14:tracePt t="23400" x="8610600" y="1785938"/>
          <p14:tracePt t="23402" x="8593138" y="1762125"/>
          <p14:tracePt t="23413" x="8537575" y="1714500"/>
          <p14:tracePt t="23418" x="8505825" y="1682750"/>
          <p14:tracePt t="23429" x="8434388" y="1627188"/>
          <p14:tracePt t="23439" x="8370888" y="1595438"/>
          <p14:tracePt t="23448" x="8347075" y="1587500"/>
          <p14:tracePt t="23454" x="8331200" y="1579563"/>
          <p14:tracePt t="23458" x="8299450" y="1571625"/>
          <p14:tracePt t="23468" x="8218488" y="1530350"/>
          <p14:tracePt t="23478" x="8123238" y="1498600"/>
          <p14:tracePt t="23484" x="8099425" y="1498600"/>
          <p14:tracePt t="23494" x="8035925" y="1482725"/>
          <p14:tracePt t="23501" x="7972425" y="1443038"/>
          <p14:tracePt t="23508" x="7924800" y="1427163"/>
          <p14:tracePt t="23518" x="7827963" y="1403350"/>
          <p14:tracePt t="23524" x="7812088" y="1395413"/>
          <p14:tracePt t="23535" x="7740650" y="1371600"/>
          <p14:tracePt t="23539" x="7669213" y="1355725"/>
          <p14:tracePt t="23551" x="7573963" y="1331913"/>
          <p14:tracePt t="23560" x="7437438" y="1308100"/>
          <p14:tracePt t="23565" x="7413625" y="1308100"/>
          <p14:tracePt t="23575" x="7342188" y="1284288"/>
          <p14:tracePt t="23581" x="7270750" y="1276350"/>
          <p14:tracePt t="23590" x="7207250" y="1252538"/>
          <p14:tracePt t="23600" x="7070725" y="1228725"/>
          <p14:tracePt t="23605" x="7046913" y="1228725"/>
          <p14:tracePt t="23616" x="6975475" y="1204913"/>
          <p14:tracePt t="23621" x="6911975" y="1204913"/>
          <p14:tracePt t="23633" x="6824663" y="1195388"/>
          <p14:tracePt t="23640" x="6688138" y="1187450"/>
          <p14:tracePt t="23644" x="6640513" y="1187450"/>
          <p14:tracePt t="23654" x="6553200" y="1187450"/>
          <p14:tracePt t="23660" x="6465888" y="1187450"/>
          <p14:tracePt t="23670" x="6384925" y="1187450"/>
          <p14:tracePt t="23681" x="6242050" y="1187450"/>
          <p14:tracePt t="23687" x="6202363" y="1187450"/>
          <p14:tracePt t="23697" x="6138863" y="1187450"/>
          <p14:tracePt t="23700" x="6059488" y="1187450"/>
          <p14:tracePt t="23710" x="5970588" y="1187450"/>
          <p14:tracePt t="23721" x="5851525" y="1187450"/>
          <p14:tracePt t="23726" x="5803900" y="1187450"/>
          <p14:tracePt t="23737" x="5732463" y="1195388"/>
          <p14:tracePt t="23741" x="5676900" y="1236663"/>
          <p14:tracePt t="23750" x="5595938" y="1276350"/>
          <p14:tracePt t="23760" x="5500688" y="1347788"/>
          <p14:tracePt t="23766" x="5476875" y="1355725"/>
          <p14:tracePt t="23776" x="5413375" y="1371600"/>
          <p14:tracePt t="23783" x="5365750" y="1419225"/>
          <p14:tracePt t="23792" x="5292725" y="1450975"/>
          <p14:tracePt t="23802" x="5197475" y="1522413"/>
          <p14:tracePt t="23806" x="5189538" y="1538288"/>
          <p14:tracePt t="23817" x="5157788" y="1563688"/>
          <p14:tracePt t="23822" x="5133975" y="1603375"/>
          <p14:tracePt t="23834" x="5126038" y="1635125"/>
          <p14:tracePt t="23842" x="5118100" y="1714500"/>
          <p14:tracePt t="23848" x="5118100" y="1738313"/>
          <p14:tracePt t="23856" x="5118100" y="1809750"/>
          <p14:tracePt t="23863" x="5133975" y="1914525"/>
          <p14:tracePt t="23872" x="5181600" y="2009775"/>
          <p14:tracePt t="23883" x="5237163" y="2200275"/>
          <p14:tracePt t="23901" x="5300663" y="2352675"/>
          <p14:tracePt t="23903" x="5349875" y="2432050"/>
          <p14:tracePt t="23913" x="5381625" y="2511425"/>
          <p14:tracePt t="23922" x="5524500" y="2663825"/>
          <p14:tracePt t="23928" x="5564188" y="2703513"/>
          <p14:tracePt t="23938" x="5651500" y="2814638"/>
          <p14:tracePt t="23942" x="5732463" y="2878138"/>
          <p14:tracePt t="23953" x="5788025" y="2935288"/>
          <p14:tracePt t="23963" x="5954713" y="3030538"/>
          <p14:tracePt t="23968" x="5986463" y="3054350"/>
          <p14:tracePt t="23978" x="6059488" y="3078163"/>
          <p14:tracePt t="23984" x="6122988" y="3125788"/>
          <p14:tracePt t="23992" x="6154738" y="3133725"/>
          <p14:tracePt t="24002" x="6226175" y="3165475"/>
          <p14:tracePt t="24008" x="6257925" y="3165475"/>
          <p14:tracePt t="24018" x="6305550" y="3181350"/>
          <p14:tracePt t="24024" x="6337300" y="3205163"/>
          <p14:tracePt t="24035" x="6384925" y="3205163"/>
          <p14:tracePt t="24044" x="6497638" y="3236913"/>
          <p14:tracePt t="24049" x="6529388" y="3236913"/>
          <p14:tracePt t="24058" x="6592888" y="3236913"/>
          <p14:tracePt t="24065" x="6640513" y="3236913"/>
          <p14:tracePt t="24074" x="6719888" y="3236913"/>
          <p14:tracePt t="24084" x="6864350" y="3236913"/>
          <p14:tracePt t="24088" x="6880225" y="3236913"/>
          <p14:tracePt t="24099" x="6935788" y="3236913"/>
          <p14:tracePt t="24104" x="7023100" y="3236913"/>
          <p14:tracePt t="24115" x="7070725" y="3236913"/>
          <p14:tracePt t="24124" x="7175500" y="3236913"/>
          <p14:tracePt t="24131" x="7183438" y="3236913"/>
          <p14:tracePt t="24140" x="7207250" y="3236913"/>
          <p14:tracePt t="24144" x="7246938" y="3236913"/>
          <p14:tracePt t="24154" x="7254875" y="3236913"/>
          <p14:tracePt t="24165" x="7302500" y="3236913"/>
          <p14:tracePt t="24170" x="7310438" y="3236913"/>
          <p14:tracePt t="24181" x="7334250" y="3236913"/>
          <p14:tracePt t="24194" x="7350125" y="3236913"/>
          <p14:tracePt t="24204" x="7373938" y="3244850"/>
          <p14:tracePt t="24210" x="7389813" y="3252788"/>
          <p14:tracePt t="24220" x="7429500" y="3294063"/>
          <p14:tracePt t="24224" x="7445375" y="3309938"/>
          <p14:tracePt t="24235" x="7453313" y="3325813"/>
          <p14:tracePt t="24248" x="7461250" y="3373438"/>
          <p14:tracePt t="24251" x="7469188" y="3373438"/>
          <p14:tracePt t="24260" x="7469188" y="3397250"/>
          <p14:tracePt t="24267" x="7469188" y="3413125"/>
          <p14:tracePt t="24276" x="7469188" y="3436938"/>
          <p14:tracePt t="24286" x="7469188" y="3452813"/>
          <p14:tracePt t="24290" x="7469188" y="3460750"/>
          <p14:tracePt t="24300" x="7469188" y="3468688"/>
          <p14:tracePt t="24310" x="7469188" y="3484563"/>
          <p14:tracePt t="24326" x="7469188" y="3500438"/>
          <p14:tracePt t="24347" x="7461250" y="3500438"/>
          <p14:tracePt t="24356" x="7445375" y="3516313"/>
          <p14:tracePt t="24366" x="7413625" y="3524250"/>
          <p14:tracePt t="24372" x="7397750" y="3524250"/>
          <p14:tracePt t="24382" x="7373938" y="3532188"/>
          <p14:tracePt t="24386" x="7318375" y="3532188"/>
          <p14:tracePt t="24397" x="7254875" y="3532188"/>
          <p14:tracePt t="24406" x="7143750" y="3532188"/>
          <p14:tracePt t="24413" x="7094538" y="3532188"/>
          <p14:tracePt t="24422" x="7015163" y="3532188"/>
          <p14:tracePt t="24426" x="6943725" y="3532188"/>
          <p14:tracePt t="24436" x="6880225" y="3532188"/>
          <p14:tracePt t="24448" x="6777038" y="3532188"/>
          <p14:tracePt t="24452" x="6759575" y="3532188"/>
          <p14:tracePt t="24463" x="6696075" y="3532188"/>
          <p14:tracePt t="24468" x="6648450" y="3532188"/>
          <p14:tracePt t="24478" x="6600825" y="3532188"/>
          <p14:tracePt t="24488" x="6497638" y="3532188"/>
          <p14:tracePt t="24492" x="6473825" y="3532188"/>
          <p14:tracePt t="24502" x="6442075" y="3532188"/>
          <p14:tracePt t="24508" x="6361113" y="3532188"/>
          <p14:tracePt t="24518" x="6297613" y="3532188"/>
          <p14:tracePt t="24528" x="6194425" y="3532188"/>
          <p14:tracePt t="24532" x="6186488" y="3532188"/>
          <p14:tracePt t="24542" x="6146800" y="3540125"/>
          <p14:tracePt t="24550" x="6099175" y="3556000"/>
          <p14:tracePt t="24558" x="6067425" y="3571875"/>
          <p14:tracePt t="24568" x="6010275" y="3587750"/>
          <p14:tracePt t="24572" x="6002338" y="3587750"/>
          <p14:tracePt t="24583" x="5986463" y="3595688"/>
          <p14:tracePt t="24588" x="5962650" y="3605213"/>
          <p14:tracePt t="24600" x="5938838" y="3613150"/>
          <p14:tracePt t="24608" x="5867400" y="3629025"/>
          <p14:tracePt t="24615" x="5851525" y="3636963"/>
          <p14:tracePt t="24624" x="5819775" y="3636963"/>
          <p14:tracePt t="24630" x="5795963" y="3652838"/>
          <p14:tracePt t="24638" x="5748338" y="3660775"/>
          <p14:tracePt t="24650" x="5724525" y="3676650"/>
          <p14:tracePt t="24654" x="5716588" y="3676650"/>
          <p14:tracePt t="24665" x="5700713" y="3692525"/>
          <p14:tracePt t="24668" x="5692775" y="3700463"/>
          <p14:tracePt t="24678" x="5692775" y="3716338"/>
          <p14:tracePt t="24688" x="5692775" y="3740150"/>
          <p14:tracePt t="24694" x="5692775" y="3748088"/>
          <p14:tracePt t="24704" x="5692775" y="3763963"/>
          <p14:tracePt t="24710" x="5692775" y="3771900"/>
          <p14:tracePt t="24720" x="5692775" y="3787775"/>
          <p14:tracePt t="24732" x="5692775" y="3811588"/>
          <p14:tracePt t="24740" x="5692775" y="3827463"/>
          <p14:tracePt t="24744" x="5692775" y="3835400"/>
          <p14:tracePt t="24750" x="5692775" y="3859213"/>
          <p14:tracePt t="24760" x="5692775" y="3867150"/>
          <p14:tracePt t="24770" x="5692775" y="3890963"/>
          <p14:tracePt t="24774" x="5700713" y="3914775"/>
          <p14:tracePt t="24784" x="5708650" y="3922713"/>
          <p14:tracePt t="24794" x="5716588" y="3930650"/>
          <p14:tracePt t="24800" x="5724525" y="3938588"/>
          <p14:tracePt t="24810" x="5732463" y="3948113"/>
          <p14:tracePt t="24826" x="5756275" y="3956050"/>
          <p14:tracePt t="24831" x="5772150" y="3963988"/>
          <p14:tracePt t="24840" x="5780088" y="3979863"/>
          <p14:tracePt t="24860" x="5803900" y="3987800"/>
          <p14:tracePt t="24870" x="5811838" y="3995738"/>
          <p14:tracePt t="24890" x="5819775" y="3995738"/>
          <p14:tracePt t="24898" x="5827713" y="3995738"/>
          <p14:tracePt t="24906" x="5843588" y="4003675"/>
          <p14:tracePt t="24910" x="5875338" y="4011613"/>
          <p14:tracePt t="24920" x="5907088" y="4019550"/>
          <p14:tracePt t="24933" x="5986463" y="4043363"/>
          <p14:tracePt t="24936" x="6002338" y="4043363"/>
          <p14:tracePt t="24948" x="6083300" y="4059238"/>
          <p14:tracePt t="24952" x="6130925" y="4067175"/>
          <p14:tracePt t="24963" x="6178550" y="4067175"/>
          <p14:tracePt t="24972" x="6210300" y="4067175"/>
          <p14:tracePt t="24976" x="6218238" y="4067175"/>
          <p14:tracePt t="24986" x="6226175" y="4067175"/>
          <p14:tracePt t="25002" x="6234113" y="4067175"/>
          <p14:tracePt t="25013" x="6242050" y="4067175"/>
          <p14:tracePt t="25022" x="6249988" y="4067175"/>
          <p14:tracePt t="25036" x="6249988" y="4059238"/>
          <p14:tracePt t="25088" x="6249988" y="4051300"/>
          <p14:tracePt t="25102" x="6249988" y="4043363"/>
          <p14:tracePt t="25108" x="6242050" y="4043363"/>
          <p14:tracePt t="25164" x="6234113" y="4035425"/>
          <p14:tracePt t="25178" x="6226175" y="4035425"/>
          <p14:tracePt t="25254" x="6234113" y="4051300"/>
          <p14:tracePt t="25259" x="6249988" y="4067175"/>
          <p14:tracePt t="25268" x="6257925" y="4067175"/>
          <p14:tracePt t="25274" x="6273800" y="4083050"/>
          <p14:tracePt t="26521" x="6281738" y="4083050"/>
          <p14:tracePt t="27121" x="6281738" y="4090988"/>
          <p14:tracePt t="27131" x="6289675" y="4090988"/>
          <p14:tracePt t="27147" x="6297613" y="4090988"/>
          <p14:tracePt t="27156" x="6305550" y="4090988"/>
          <p14:tracePt t="27170" x="6329363" y="4090988"/>
          <p14:tracePt t="27176" x="6353175" y="4090988"/>
          <p14:tracePt t="27186" x="6384925" y="4090988"/>
          <p14:tracePt t="27197" x="6442075" y="4090988"/>
          <p14:tracePt t="27200" x="6481763" y="4090988"/>
          <p14:tracePt t="27210" x="6505575" y="4090988"/>
          <p14:tracePt t="27216" x="6584950" y="4090988"/>
          <p14:tracePt t="27226" x="6664325" y="4067175"/>
          <p14:tracePt t="27236" x="6751638" y="4051300"/>
          <p14:tracePt t="27243" x="6769100" y="4051300"/>
          <p14:tracePt t="27252" x="6816725" y="4043363"/>
          <p14:tracePt t="27256" x="6832600" y="4035425"/>
          <p14:tracePt t="27267" x="6856413" y="4035425"/>
          <p14:tracePt t="27313" x="6864350" y="4035425"/>
          <p14:tracePt t="27317" x="6872288" y="4035425"/>
          <p14:tracePt t="27322" x="6888163" y="4035425"/>
          <p14:tracePt t="27332" x="6911975" y="4035425"/>
          <p14:tracePt t="27336" x="6943725" y="4035425"/>
          <p14:tracePt t="27347" x="6967538" y="4035425"/>
          <p14:tracePt t="27358" x="6991350" y="4035425"/>
          <p14:tracePt t="27365" x="6999288" y="4035425"/>
          <p14:tracePt t="27382" x="7015163" y="4035425"/>
          <p14:tracePt t="27400" x="7023100" y="4035425"/>
          <p14:tracePt t="27408" x="7031038" y="4035425"/>
          <p14:tracePt t="27418" x="7062788" y="4035425"/>
          <p14:tracePt t="27429" x="7086600" y="4035425"/>
          <p14:tracePt t="27438" x="7151688" y="4059238"/>
          <p14:tracePt t="27452" x="7183438" y="4059238"/>
          <p14:tracePt t="27458" x="7215188" y="4059238"/>
          <p14:tracePt t="27468" x="7239000" y="4059238"/>
          <p14:tracePt t="27479" x="7270750" y="4059238"/>
          <p14:tracePt t="27484" x="7286625" y="4059238"/>
          <p14:tracePt t="27495" x="7310438" y="4059238"/>
          <p14:tracePt t="27499" x="7358063" y="4059238"/>
          <p14:tracePt t="27508" x="7437438" y="4075113"/>
          <p14:tracePt t="27518" x="7629525" y="4122738"/>
          <p14:tracePt t="27524" x="7661275" y="4130675"/>
          <p14:tracePt t="27534" x="7780338" y="4138613"/>
          <p14:tracePt t="27538" x="7940675" y="4194175"/>
          <p14:tracePt t="27550" x="8043863" y="4217988"/>
          <p14:tracePt t="27558" x="8226425" y="4217988"/>
          <p14:tracePt t="27565" x="8251825" y="4225925"/>
          <p14:tracePt t="27574" x="8307388" y="4225925"/>
          <p14:tracePt t="27581" x="8331200" y="4225925"/>
          <p14:tracePt t="27590" x="8347075" y="4225925"/>
          <p14:tracePt t="27600" x="8370888" y="4225925"/>
          <p14:tracePt t="27624" x="8378825" y="4225925"/>
          <p14:tracePt t="27634" x="8386763" y="4225925"/>
          <p14:tracePt t="27640" x="8426450" y="4233863"/>
          <p14:tracePt t="27644" x="8442325" y="4241800"/>
          <p14:tracePt t="27654" x="8482013" y="4241800"/>
          <p14:tracePt t="27660" x="8521700" y="4241800"/>
          <p14:tracePt t="27670" x="8561388" y="4241800"/>
          <p14:tracePt t="27681" x="8658225" y="4233863"/>
          <p14:tracePt t="27684" x="8682038" y="4225925"/>
          <p14:tracePt t="27694" x="8753475" y="4210050"/>
          <p14:tracePt t="27700" x="8856663" y="4170363"/>
          <p14:tracePt t="27710" x="8951913" y="4146550"/>
          <p14:tracePt t="27720" x="9120188" y="4106863"/>
          <p14:tracePt t="28477" x="8745538" y="2041525"/>
          <p14:tracePt t="28486" x="8259763" y="1690688"/>
          <p14:tracePt t="28492" x="8178800" y="1627188"/>
          <p14:tracePt t="28502" x="7964488" y="1474788"/>
          <p14:tracePt t="28508" x="7804150" y="1363663"/>
          <p14:tracePt t="28518" x="7677150" y="1260475"/>
          <p14:tracePt t="28529" x="7453313" y="1092200"/>
          <p14:tracePt t="28533" x="7421563" y="1068388"/>
          <p14:tracePt t="28542" x="7350125" y="1028700"/>
          <p14:tracePt t="28550" x="7310438" y="996950"/>
          <p14:tracePt t="28558" x="7262813" y="965200"/>
          <p14:tracePt t="28568" x="7167563" y="877888"/>
          <p14:tracePt t="28572" x="7135813" y="862013"/>
          <p14:tracePt t="28584" x="7102475" y="836613"/>
          <p14:tracePt t="28588" x="7023100" y="796925"/>
          <p14:tracePt t="28601" x="6967538" y="773113"/>
          <p14:tracePt t="28608" x="6808788" y="701675"/>
          <p14:tracePt t="28616" x="6784975" y="685800"/>
          <p14:tracePt t="28624" x="6688138" y="669925"/>
          <p14:tracePt t="28629" x="6608763" y="630238"/>
          <p14:tracePt t="28638" x="6521450" y="606425"/>
          <p14:tracePt t="28650" x="6369050" y="574675"/>
          <p14:tracePt t="28654" x="6337300" y="566738"/>
          <p14:tracePt t="28666" x="6242050" y="527050"/>
          <p14:tracePt t="28669" x="6194425" y="519113"/>
          <p14:tracePt t="28678" x="6154738" y="501650"/>
          <p14:tracePt t="28688" x="6122988" y="501650"/>
          <p14:tracePt t="28694" x="6115050" y="501650"/>
          <p14:tracePt t="28708" x="6107113" y="501650"/>
          <p14:tracePt t="28791" x="6130925" y="519113"/>
          <p14:tracePt t="28800" x="6138863" y="527050"/>
          <p14:tracePt t="28810" x="6162675" y="550863"/>
          <p14:tracePt t="28820" x="6162675" y="558800"/>
          <p14:tracePt t="28824" x="6178550" y="574675"/>
          <p14:tracePt t="28832" x="6202363" y="606425"/>
          <p14:tracePt t="28840" x="6234113" y="630238"/>
          <p14:tracePt t="28850" x="6313488" y="709613"/>
          <p14:tracePt t="28856" x="6361113" y="765175"/>
          <p14:tracePt t="28867" x="6410325" y="820738"/>
          <p14:tracePt t="28870" x="6513513" y="917575"/>
          <p14:tracePt t="28881" x="6600825" y="1020763"/>
          <p14:tracePt t="28890" x="6800850" y="1204913"/>
          <p14:tracePt t="28898" x="6840538" y="1252538"/>
          <p14:tracePt t="28914" x="7023100" y="1450975"/>
          <p14:tracePt t="28920" x="7118350" y="1538288"/>
          <p14:tracePt t="28931" x="7254875" y="1730375"/>
          <p14:tracePt t="28936" x="7270750" y="1754188"/>
          <p14:tracePt t="28947" x="7334250" y="1841500"/>
          <p14:tracePt t="28950" x="7381875" y="1930400"/>
          <p14:tracePt t="28960" x="7429500" y="2025650"/>
          <p14:tracePt t="28972" x="7493000" y="2184400"/>
          <p14:tracePt t="28976" x="7493000" y="2216150"/>
          <p14:tracePt t="28986" x="7534275" y="2289175"/>
          <p14:tracePt t="28992" x="7550150" y="2384425"/>
          <p14:tracePt t="29002" x="7566025" y="2432050"/>
          <p14:tracePt t="29014" x="7573963" y="2471738"/>
          <p14:tracePt t="29017" x="7581900" y="2471738"/>
          <p14:tracePt t="29026" x="7589838" y="2487613"/>
          <p14:tracePt t="29099" x="7581900" y="2487613"/>
          <p14:tracePt t="29108" x="7542213" y="2455863"/>
          <p14:tracePt t="29113" x="7485063" y="2376488"/>
          <p14:tracePt t="29122" x="7445375" y="2297113"/>
          <p14:tracePt t="29132" x="7310438" y="2136775"/>
          <p14:tracePt t="29138" x="7286625" y="2112963"/>
          <p14:tracePt t="29150" x="7199313" y="2017713"/>
          <p14:tracePt t="29152" x="7070725" y="1865313"/>
          <p14:tracePt t="29164" x="6983413" y="1754188"/>
          <p14:tracePt t="29172" x="6784975" y="1555750"/>
          <p14:tracePt t="29179" x="6719888" y="1490663"/>
          <p14:tracePt t="29188" x="6584950" y="1387475"/>
          <p14:tracePt t="29194" x="6489700" y="1292225"/>
          <p14:tracePt t="29204" x="6392863" y="1195388"/>
          <p14:tracePt t="29216" x="6218238" y="1068388"/>
          <p14:tracePt t="29218" x="6194425" y="1052513"/>
          <p14:tracePt t="29230" x="6178550" y="1020763"/>
          <p14:tracePt t="29234" x="6138863" y="989013"/>
          <p14:tracePt t="29244" x="6115050" y="973138"/>
          <p14:tracePt t="29254" x="6107113" y="965200"/>
          <p14:tracePt t="29266" x="6091238" y="941388"/>
          <p14:tracePt t="29345" x="6091238" y="949325"/>
          <p14:tracePt t="29350" x="6107113" y="965200"/>
          <p14:tracePt t="29354" x="6122988" y="989013"/>
          <p14:tracePt t="29365" x="6178550" y="1076325"/>
          <p14:tracePt t="29374" x="6281738" y="1187450"/>
          <p14:tracePt t="29382" x="6305550" y="1228725"/>
          <p14:tracePt t="29390" x="6392863" y="1308100"/>
          <p14:tracePt t="29394" x="6489700" y="1403350"/>
          <p14:tracePt t="29404" x="6577013" y="1490663"/>
          <p14:tracePt t="29416" x="6777038" y="1674813"/>
          <p14:tracePt t="29420" x="6824663" y="1714500"/>
          <p14:tracePt t="29432" x="6975475" y="1841500"/>
          <p14:tracePt t="29436" x="7118350" y="1970088"/>
          <p14:tracePt t="29447" x="7254875" y="2089150"/>
          <p14:tracePt t="29456" x="7485063" y="2320925"/>
          <p14:tracePt t="29460" x="7526338" y="2360613"/>
          <p14:tracePt t="29470" x="7542213" y="2400300"/>
          <p14:tracePt t="29476" x="7573963" y="2416175"/>
          <p14:tracePt t="29490" x="7589838" y="2432050"/>
          <p14:tracePt t="29557" x="7597775" y="2432050"/>
          <p14:tracePt t="29566" x="7621588" y="2432050"/>
          <p14:tracePt t="29576" x="7669213" y="2432050"/>
          <p14:tracePt t="29582" x="7677150" y="2432050"/>
          <p14:tracePt t="29592" x="7732713" y="2432050"/>
          <p14:tracePt t="29597" x="7812088" y="2432050"/>
          <p14:tracePt t="29606" x="7916863" y="2432050"/>
          <p14:tracePt t="29616" x="8115300" y="2432050"/>
          <p14:tracePt t="29622" x="8178800" y="2432050"/>
          <p14:tracePt t="29633" x="8362950" y="2455863"/>
          <p14:tracePt t="29636" x="8682038" y="2495550"/>
          <p14:tracePt t="29647" x="8977313" y="2543175"/>
        </p14:tracePtLst>
      </p14:laserTraceLst>
    </p:ext>
  </p:extLs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33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Projeto CPU – Memória 2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5920352-4B5D-4BEC-A123-F86E269B2B7F}"/>
              </a:ext>
            </a:extLst>
          </p:cNvPr>
          <p:cNvSpPr/>
          <p:nvPr/>
        </p:nvSpPr>
        <p:spPr>
          <a:xfrm>
            <a:off x="261248" y="750306"/>
            <a:ext cx="864096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0    :   0110000000000100;</a:t>
            </a:r>
          </a:p>
          <a:p>
            <a:r>
              <a:rPr lang="en-U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1    :   1001000100000010;</a:t>
            </a:r>
          </a:p>
          <a:p>
            <a:r>
              <a:rPr lang="en-U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2    :   0110001000000001;</a:t>
            </a:r>
          </a:p>
          <a:p>
            <a:r>
              <a:rPr lang="en-U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3    :   0110001100000101;</a:t>
            </a:r>
          </a:p>
          <a:p>
            <a:r>
              <a:rPr lang="en-U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4    :   1001000000000010;</a:t>
            </a:r>
          </a:p>
          <a:p>
            <a:r>
              <a:rPr lang="en-U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5    :   0110000000000010;</a:t>
            </a:r>
          </a:p>
          <a:p>
            <a:r>
              <a:rPr lang="en-U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6    :   1001000000000011;</a:t>
            </a:r>
          </a:p>
          <a:p>
            <a:r>
              <a:rPr lang="en-U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7    :   0000010000000000;</a:t>
            </a:r>
          </a:p>
          <a:p>
            <a:r>
              <a:rPr lang="en-U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8    :   0000110000001101;</a:t>
            </a:r>
          </a:p>
          <a:p>
            <a:r>
              <a:rPr lang="en-U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[9..12]  :   0000000000000000;</a:t>
            </a:r>
          </a:p>
          <a:p>
            <a:r>
              <a:rPr lang="en-U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13   :   1001000000000010;</a:t>
            </a:r>
          </a:p>
          <a:p>
            <a:r>
              <a:rPr lang="en-U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14   :   0110001100000010;</a:t>
            </a:r>
          </a:p>
          <a:p>
            <a:r>
              <a:rPr lang="en-U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15   :   0110000100000001;</a:t>
            </a:r>
          </a:p>
          <a:p>
            <a:r>
              <a:rPr lang="en-U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16   :   1001001100000010;</a:t>
            </a:r>
          </a:p>
          <a:p>
            <a:r>
              <a:rPr lang="en-U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17   :   0110001000000000;</a:t>
            </a:r>
          </a:p>
          <a:p>
            <a:r>
              <a:rPr lang="en-U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18   :   0110000000000011;</a:t>
            </a:r>
          </a:p>
          <a:p>
            <a:r>
              <a:rPr lang="en-U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19   :   0000100000000000;</a:t>
            </a:r>
          </a:p>
          <a:p>
            <a:r>
              <a:rPr lang="en-US" sz="15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[20..255]  :   0000000000000000;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87871F0-772B-4AF2-B228-35D98871FE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8506" y="872716"/>
            <a:ext cx="3697990" cy="245604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122ADCCF-5052-4820-879A-2321545A1C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825948"/>
      </p:ext>
    </p:extLst>
  </p:cSld>
  <p:clrMapOvr>
    <a:masterClrMapping/>
  </p:clrMapOvr>
  <p:transition advTm="17564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112" x="8993188" y="3524250"/>
          <p14:tracePt t="15118" x="8951913" y="3548063"/>
          <p14:tracePt t="15128" x="8832850" y="3579813"/>
          <p14:tracePt t="15138" x="8777288" y="3613150"/>
          <p14:tracePt t="15142" x="8761413" y="3629025"/>
          <p14:tracePt t="15151" x="8666163" y="3652838"/>
          <p14:tracePt t="15157" x="8634413" y="3660775"/>
          <p14:tracePt t="15167" x="8569325" y="3668713"/>
          <p14:tracePt t="15178" x="8537575" y="3676650"/>
          <p14:tracePt t="15183" x="8521700" y="3676650"/>
          <p14:tracePt t="15192" x="8442325" y="3684588"/>
          <p14:tracePt t="15199" x="8426450" y="3684588"/>
          <p14:tracePt t="15208" x="8370888" y="3700463"/>
          <p14:tracePt t="15218" x="8315325" y="3732213"/>
          <p14:tracePt t="15228" x="8299450" y="3732213"/>
          <p14:tracePt t="15244" x="8291513" y="3732213"/>
          <p14:tracePt t="15308" x="8283575" y="3732213"/>
          <p14:tracePt t="15318" x="8275638" y="3740150"/>
          <p14:tracePt t="15486" x="8275638" y="3756025"/>
          <p14:tracePt t="15490" x="8275638" y="3763963"/>
          <p14:tracePt t="15500" x="8275638" y="3779838"/>
          <p14:tracePt t="15510" x="8291513" y="3795713"/>
          <p14:tracePt t="15516" x="8299450" y="3795713"/>
          <p14:tracePt t="15520" x="8323263" y="3795713"/>
          <p14:tracePt t="15530" x="8355013" y="3819525"/>
          <p14:tracePt t="15540" x="8386763" y="3827463"/>
          <p14:tracePt t="15546" x="8402638" y="3827463"/>
          <p14:tracePt t="15556" x="8482013" y="3835400"/>
          <p14:tracePt t="15562" x="8513763" y="3859213"/>
          <p14:tracePt t="15572" x="8545513" y="3859213"/>
          <p14:tracePt t="15582" x="8585200" y="3859213"/>
          <p14:tracePt t="15586" x="8626475" y="3883025"/>
          <p14:tracePt t="15596" x="8761413" y="3890963"/>
          <p14:tracePt t="15602" x="8785225" y="3890963"/>
          <p14:tracePt t="15612" x="8912225" y="3890963"/>
          <p14:tracePt t="15622" x="9001125" y="3906838"/>
          <p14:tracePt t="15626" x="9024938" y="3906838"/>
          <p14:tracePt t="15636" x="9120188" y="3922713"/>
          <p14:tracePt t="15642" x="9136063" y="3922713"/>
        </p14:tracePtLst>
      </p14:laserTraceLst>
    </p:ext>
  </p:extLs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34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Elemento ROM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 err="1">
                <a:latin typeface="Tahoma" pitchFamily="34" charset="0"/>
              </a:rPr>
              <a:t>LogiSIM</a:t>
            </a:r>
            <a:endParaRPr lang="pt-BR" sz="1600" b="1" i="1" dirty="0">
              <a:latin typeface="Tahoma" pitchFamily="34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F983136-D5D4-4433-B2A9-DD0C9C6E16A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15" t="4268" r="73625" b="38800"/>
          <a:stretch/>
        </p:blipFill>
        <p:spPr>
          <a:xfrm>
            <a:off x="214269" y="1088740"/>
            <a:ext cx="4499992" cy="4163444"/>
          </a:xfrm>
          <a:prstGeom prst="rect">
            <a:avLst/>
          </a:prstGeom>
        </p:spPr>
      </p:pic>
      <p:sp>
        <p:nvSpPr>
          <p:cNvPr id="9" name="Seta: para a Esquerda 8">
            <a:extLst>
              <a:ext uri="{FF2B5EF4-FFF2-40B4-BE49-F238E27FC236}">
                <a16:creationId xmlns:a16="http://schemas.microsoft.com/office/drawing/2014/main" id="{138E255F-8D99-46BF-B464-40B859231135}"/>
              </a:ext>
            </a:extLst>
          </p:cNvPr>
          <p:cNvSpPr/>
          <p:nvPr/>
        </p:nvSpPr>
        <p:spPr>
          <a:xfrm>
            <a:off x="4408320" y="1865000"/>
            <a:ext cx="1008112" cy="468000"/>
          </a:xfrm>
          <a:prstGeom prst="lef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Dados</a:t>
            </a:r>
          </a:p>
        </p:txBody>
      </p:sp>
      <p:sp>
        <p:nvSpPr>
          <p:cNvPr id="11" name="Seta: para a Esquerda 10">
            <a:extLst>
              <a:ext uri="{FF2B5EF4-FFF2-40B4-BE49-F238E27FC236}">
                <a16:creationId xmlns:a16="http://schemas.microsoft.com/office/drawing/2014/main" id="{FF7D16F5-DC86-47DB-AB7E-CD7F70F9A1C5}"/>
              </a:ext>
            </a:extLst>
          </p:cNvPr>
          <p:cNvSpPr/>
          <p:nvPr/>
        </p:nvSpPr>
        <p:spPr>
          <a:xfrm>
            <a:off x="847248" y="4538616"/>
            <a:ext cx="1008112" cy="468000"/>
          </a:xfrm>
          <a:prstGeom prst="lef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ROM</a:t>
            </a:r>
          </a:p>
        </p:txBody>
      </p:sp>
      <p:sp>
        <p:nvSpPr>
          <p:cNvPr id="12" name="Seta: para a Esquerda 11">
            <a:extLst>
              <a:ext uri="{FF2B5EF4-FFF2-40B4-BE49-F238E27FC236}">
                <a16:creationId xmlns:a16="http://schemas.microsoft.com/office/drawing/2014/main" id="{3A98E695-0FC0-4AA0-8A76-8687E9F05D3D}"/>
              </a:ext>
            </a:extLst>
          </p:cNvPr>
          <p:cNvSpPr/>
          <p:nvPr/>
        </p:nvSpPr>
        <p:spPr>
          <a:xfrm flipH="1">
            <a:off x="1395978" y="1864836"/>
            <a:ext cx="1008112" cy="468000"/>
          </a:xfrm>
          <a:prstGeom prst="lef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/>
              <a:t>Endereços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24ABE5C0-DFFD-4722-A53A-19BF41E9E4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04048" y="3101186"/>
            <a:ext cx="3810000" cy="3257550"/>
          </a:xfrm>
          <a:prstGeom prst="rect">
            <a:avLst/>
          </a:prstGeom>
        </p:spPr>
      </p:pic>
      <p:pic>
        <p:nvPicPr>
          <p:cNvPr id="14" name="Áudio 13">
            <a:hlinkClick r:id="" action="ppaction://media"/>
            <a:extLst>
              <a:ext uri="{FF2B5EF4-FFF2-40B4-BE49-F238E27FC236}">
                <a16:creationId xmlns:a16="http://schemas.microsoft.com/office/drawing/2014/main" id="{5E9DC7FC-1240-46ED-B6EF-9CF22F3631B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142168" y="6013899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98158369"/>
      </p:ext>
    </p:extLst>
  </p:cSld>
  <p:clrMapOvr>
    <a:masterClrMapping/>
  </p:clrMapOvr>
  <p:transition advTm="127092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9" grpId="0" animBg="1"/>
      <p:bldP spid="11" grpId="0" animBg="1"/>
      <p:bldP spid="12" grpId="0" animBg="1"/>
    </p:bldLst>
  </p:timing>
  <p:extLst>
    <p:ext uri="{3A86A75C-4F4B-4683-9AE1-C65F6400EC91}">
      <p14:laserTraceLst xmlns:p14="http://schemas.microsoft.com/office/powerpoint/2010/main">
        <p14:tracePtLst>
          <p14:tracePt t="860" x="8912225" y="3286125"/>
          <p14:tracePt t="869" x="8626475" y="3286125"/>
          <p14:tracePt t="878" x="8521700" y="3270250"/>
          <p14:tracePt t="885" x="8474075" y="3270250"/>
          <p14:tracePt t="894" x="8307388" y="3262313"/>
          <p14:tracePt t="898" x="8283575" y="3252788"/>
          <p14:tracePt t="908" x="8178800" y="3228975"/>
          <p14:tracePt t="919" x="8147050" y="3228975"/>
          <p14:tracePt t="924" x="8131175" y="3221038"/>
          <p14:tracePt t="936" x="8083550" y="3205163"/>
          <p14:tracePt t="938" x="8051800" y="3197225"/>
          <p14:tracePt t="952" x="7988300" y="3197225"/>
          <p14:tracePt t="960" x="7972425" y="3189288"/>
          <p14:tracePt t="964" x="7956550" y="3189288"/>
          <p14:tracePt t="974" x="7940675" y="3189288"/>
          <p14:tracePt t="980" x="7916863" y="3181350"/>
          <p14:tracePt t="2851" x="7916863" y="3173413"/>
          <p14:tracePt t="2856" x="7900988" y="3173413"/>
          <p14:tracePt t="2870" x="7877175" y="3173413"/>
          <p14:tracePt t="2881" x="7851775" y="3173413"/>
          <p14:tracePt t="2887" x="7835900" y="3173413"/>
          <p14:tracePt t="2896" x="7772400" y="3173413"/>
          <p14:tracePt t="2906" x="7748588" y="3173413"/>
          <p14:tracePt t="2912" x="7685088" y="3173413"/>
          <p14:tracePt t="2922" x="7661275" y="3173413"/>
          <p14:tracePt t="2926" x="7653338" y="3173413"/>
          <p14:tracePt t="2936" x="7550150" y="3173413"/>
          <p14:tracePt t="2946" x="7502525" y="3173413"/>
          <p14:tracePt t="2953" x="7405688" y="3157538"/>
          <p14:tracePt t="2962" x="7318375" y="3133725"/>
          <p14:tracePt t="2967" x="7302500" y="3133725"/>
          <p14:tracePt t="2977" x="7199313" y="3133725"/>
          <p14:tracePt t="2986" x="7135813" y="3117850"/>
          <p14:tracePt t="2992" x="7054850" y="3094038"/>
          <p14:tracePt t="3003" x="6991350" y="3062288"/>
          <p14:tracePt t="3006" x="6951663" y="3054350"/>
          <p14:tracePt t="3017" x="6808788" y="2959100"/>
          <p14:tracePt t="3028" x="6711950" y="2927350"/>
          <p14:tracePt t="3033" x="6616700" y="2878138"/>
          <p14:tracePt t="3042" x="6481763" y="2838450"/>
          <p14:tracePt t="3048" x="6450013" y="2822575"/>
          <p14:tracePt t="3058" x="6234113" y="2703513"/>
          <p14:tracePt t="3069" x="6138863" y="2616200"/>
          <p14:tracePt t="3072" x="6026150" y="2543175"/>
          <p14:tracePt t="3083" x="5962650" y="2511425"/>
          <p14:tracePt t="3088" x="5938838" y="2479675"/>
          <p14:tracePt t="3098" x="5811838" y="2408238"/>
          <p14:tracePt t="3109" x="5772150" y="2352675"/>
          <p14:tracePt t="3112" x="5756275" y="2344738"/>
          <p14:tracePt t="3122" x="5716588" y="2320925"/>
          <p14:tracePt t="3128" x="5708650" y="2312988"/>
          <p14:tracePt t="3138" x="5708650" y="2305050"/>
          <p14:tracePt t="3148" x="5676900" y="2281238"/>
          <p14:tracePt t="3155" x="5667375" y="2281238"/>
          <p14:tracePt t="3164" x="5651500" y="2265363"/>
          <p14:tracePt t="3174" x="5643563" y="2257425"/>
          <p14:tracePt t="3188" x="5635625" y="2249488"/>
          <p14:tracePt t="3194" x="5627688" y="2241550"/>
          <p14:tracePt t="3204" x="5611813" y="2216150"/>
          <p14:tracePt t="3208" x="5603875" y="2216150"/>
          <p14:tracePt t="3220" x="5580063" y="2184400"/>
          <p14:tracePt t="3228" x="5540375" y="2128838"/>
          <p14:tracePt t="3236" x="5524500" y="2105025"/>
          <p14:tracePt t="3244" x="5492750" y="2057400"/>
          <p14:tracePt t="3251" x="5484813" y="2049463"/>
          <p14:tracePt t="3260" x="5453063" y="1993900"/>
          <p14:tracePt t="3270" x="5397500" y="1930400"/>
          <p14:tracePt t="3274" x="5365750" y="1906588"/>
          <p14:tracePt t="3286" x="5334000" y="1849438"/>
          <p14:tracePt t="3290" x="5334000" y="1833563"/>
          <p14:tracePt t="3301" x="5276850" y="1754188"/>
          <p14:tracePt t="3310" x="5221288" y="1682750"/>
          <p14:tracePt t="3314" x="5189538" y="1643063"/>
          <p14:tracePt t="3324" x="5157788" y="1579563"/>
          <p14:tracePt t="3330" x="5141913" y="1563688"/>
          <p14:tracePt t="3340" x="5086350" y="1490663"/>
          <p14:tracePt t="3351" x="5070475" y="1450975"/>
          <p14:tracePt t="3354" x="5038725" y="1403350"/>
          <p14:tracePt t="3371" x="5022850" y="1387475"/>
          <p14:tracePt t="3380" x="5006975" y="1339850"/>
          <p14:tracePt t="3390" x="5006975" y="1323975"/>
          <p14:tracePt t="3396" x="4991100" y="1284288"/>
          <p14:tracePt t="3407" x="4983163" y="1260475"/>
          <p14:tracePt t="3420" x="4975225" y="1204913"/>
          <p14:tracePt t="3430" x="4975225" y="1171575"/>
          <p14:tracePt t="3437" x="4967288" y="1147763"/>
          <p14:tracePt t="3446" x="4951413" y="1092200"/>
          <p14:tracePt t="3451" x="4951413" y="1068388"/>
          <p14:tracePt t="3460" x="4943475" y="1004888"/>
          <p14:tracePt t="3470" x="4943475" y="981075"/>
          <p14:tracePt t="3476" x="4933950" y="941388"/>
          <p14:tracePt t="3487" x="4926013" y="925513"/>
          <p14:tracePt t="3492" x="4926013" y="917575"/>
          <p14:tracePt t="3503" x="4918075" y="852488"/>
          <p14:tracePt t="3512" x="4918075" y="828675"/>
          <p14:tracePt t="3517" x="4902200" y="796925"/>
          <p14:tracePt t="3526" x="4902200" y="773113"/>
          <p14:tracePt t="3533" x="4894263" y="757238"/>
          <p14:tracePt t="3542" x="4894263" y="709613"/>
          <p14:tracePt t="3553" x="4894263" y="685800"/>
          <p14:tracePt t="3556" x="4894263" y="677863"/>
          <p14:tracePt t="3568" x="4894263" y="646113"/>
          <p14:tracePt t="3572" x="4886325" y="630238"/>
          <p14:tracePt t="3584" x="4878388" y="606425"/>
          <p14:tracePt t="3592" x="4870450" y="566738"/>
          <p14:tracePt t="3599" x="4870450" y="558800"/>
          <p14:tracePt t="3608" x="4862513" y="542925"/>
          <p14:tracePt t="3612" x="4862513" y="534988"/>
          <p14:tracePt t="3622" x="4846638" y="501650"/>
          <p14:tracePt t="3634" x="4838700" y="477838"/>
          <p14:tracePt t="3639" x="4822825" y="461963"/>
          <p14:tracePt t="3649" x="4822825" y="454025"/>
          <p14:tracePt t="3653" x="4822825" y="438150"/>
          <p14:tracePt t="3662" x="4814888" y="430213"/>
          <p14:tracePt t="3673" x="4814888" y="422275"/>
          <p14:tracePt t="3684" x="4814888" y="414338"/>
          <p14:tracePt t="3688" x="4806950" y="398463"/>
          <p14:tracePt t="3719" x="4806950" y="390525"/>
          <p14:tracePt t="3728" x="4806950" y="382588"/>
          <p14:tracePt t="3749" x="4806950" y="374650"/>
          <p14:tracePt t="3754" x="4806950" y="366713"/>
          <p14:tracePt t="3764" x="4806950" y="358775"/>
          <p14:tracePt t="3880" x="4838700" y="358775"/>
          <p14:tracePt t="3891" x="4886325" y="382588"/>
          <p14:tracePt t="3894" x="4910138" y="390525"/>
          <p14:tracePt t="3905" x="4983163" y="398463"/>
          <p14:tracePt t="3914" x="5046663" y="406400"/>
          <p14:tracePt t="3920" x="5118100" y="422275"/>
          <p14:tracePt t="3930" x="5181600" y="430213"/>
          <p14:tracePt t="3935" x="5213350" y="430213"/>
          <p14:tracePt t="3946" x="5341938" y="438150"/>
          <p14:tracePt t="3956" x="5405438" y="438150"/>
          <p14:tracePt t="3960" x="5500688" y="477838"/>
          <p14:tracePt t="3971" x="5532438" y="477838"/>
          <p14:tracePt t="3976" x="5556250" y="477838"/>
          <p14:tracePt t="3987" x="5603875" y="477838"/>
          <p14:tracePt t="3996" x="5635625" y="493713"/>
          <p14:tracePt t="4001" x="5643563" y="493713"/>
          <p14:tracePt t="4010" x="5667375" y="501650"/>
          <p14:tracePt t="4020" x="5667375" y="509588"/>
          <p14:tracePt t="4026" x="5676900" y="519113"/>
          <p14:tracePt t="4036" x="5684838" y="519113"/>
          <p14:tracePt t="4040" x="5692775" y="542925"/>
          <p14:tracePt t="4051" x="5732463" y="574675"/>
          <p14:tracePt t="4062" x="5732463" y="582613"/>
          <p14:tracePt t="4067" x="5732463" y="598488"/>
          <p14:tracePt t="4076" x="5732463" y="622300"/>
          <p14:tracePt t="4084" x="5732463" y="646113"/>
          <p14:tracePt t="4093" x="5732463" y="717550"/>
          <p14:tracePt t="4096" x="5732463" y="741363"/>
          <p14:tracePt t="4106" x="5732463" y="828675"/>
          <p14:tracePt t="4117" x="5732463" y="893763"/>
          <p14:tracePt t="4122" x="5732463" y="981075"/>
          <p14:tracePt t="4134" x="5780088" y="1092200"/>
          <p14:tracePt t="4136" x="5788025" y="1123950"/>
          <p14:tracePt t="4146" x="5795963" y="1308100"/>
          <p14:tracePt t="4157" x="5795963" y="1403350"/>
          <p14:tracePt t="4162" x="5835650" y="1482725"/>
          <p14:tracePt t="4172" x="5867400" y="1571625"/>
          <p14:tracePt t="4178" x="5875338" y="1611313"/>
          <p14:tracePt t="4188" x="5899150" y="1714500"/>
          <p14:tracePt t="4198" x="5922963" y="1762125"/>
          <p14:tracePt t="4204" x="5930900" y="1825625"/>
          <p14:tracePt t="4212" x="5938838" y="1865313"/>
          <p14:tracePt t="4220" x="5946775" y="1914525"/>
          <p14:tracePt t="4228" x="5962650" y="1985963"/>
          <p14:tracePt t="4238" x="5970588" y="2009775"/>
          <p14:tracePt t="4242" x="5978525" y="2081213"/>
          <p14:tracePt t="4252" x="5986463" y="2112963"/>
          <p14:tracePt t="4258" x="5986463" y="2160588"/>
          <p14:tracePt t="4270" x="5994400" y="2257425"/>
          <p14:tracePt t="4278" x="5994400" y="2297113"/>
          <p14:tracePt t="4284" x="5994400" y="2344738"/>
          <p14:tracePt t="4294" x="5994400" y="2392363"/>
          <p14:tracePt t="4299" x="5994400" y="2408238"/>
          <p14:tracePt t="4308" x="6026150" y="2463800"/>
          <p14:tracePt t="4320" x="6026150" y="2511425"/>
          <p14:tracePt t="4324" x="6043613" y="2551113"/>
          <p14:tracePt t="4335" x="6067425" y="2624138"/>
          <p14:tracePt t="4338" x="6107113" y="2655888"/>
          <p14:tracePt t="4348" x="6170613" y="2751138"/>
          <p14:tracePt t="4359" x="6202363" y="2814638"/>
          <p14:tracePt t="4364" x="6210300" y="2878138"/>
          <p14:tracePt t="4374" x="6226175" y="2919413"/>
          <p14:tracePt t="4378" x="6234113" y="2943225"/>
          <p14:tracePt t="4389" x="6265863" y="2998788"/>
          <p14:tracePt t="4399" x="6265863" y="3014663"/>
          <p14:tracePt t="4404" x="6265863" y="3022600"/>
          <p14:tracePt t="4414" x="6281738" y="3046413"/>
          <p14:tracePt t="4424" x="6281738" y="3054350"/>
          <p14:tracePt t="4839" x="6281738" y="3062288"/>
          <p14:tracePt t="4842" x="6281738" y="3086100"/>
          <p14:tracePt t="4849" x="6281738" y="3117850"/>
          <p14:tracePt t="4859" x="6281738" y="3149600"/>
          <p14:tracePt t="4864" x="6281738" y="3197225"/>
          <p14:tracePt t="4875" x="6281738" y="3244850"/>
          <p14:tracePt t="4878" x="6273800" y="3270250"/>
          <p14:tracePt t="4888" x="6265863" y="3357563"/>
          <p14:tracePt t="4899" x="6249988" y="3421063"/>
          <p14:tracePt t="4904" x="6249988" y="3516313"/>
          <p14:tracePt t="4915" x="6249988" y="3587750"/>
          <p14:tracePt t="4920" x="6249988" y="3613150"/>
          <p14:tracePt t="4928" x="6249988" y="3708400"/>
          <p14:tracePt t="4938" x="6281738" y="3787775"/>
          <p14:tracePt t="4954" x="6281738" y="3811588"/>
          <p14:tracePt t="4958" x="6281738" y="3827463"/>
          <p14:tracePt t="4970" x="6297613" y="3851275"/>
          <p14:tracePt t="4980" x="6305550" y="3898900"/>
          <p14:tracePt t="4985" x="6313488" y="3906838"/>
          <p14:tracePt t="4994" x="6321425" y="3922713"/>
          <p14:tracePt t="5004" x="6321425" y="3938588"/>
          <p14:tracePt t="5020" x="6321425" y="3956050"/>
          <p14:tracePt t="5024" x="6321425" y="3963988"/>
          <p14:tracePt t="5051" x="6321425" y="3971925"/>
          <p14:tracePt t="5061" x="6321425" y="3987800"/>
          <p14:tracePt t="5071" x="6329363" y="4003675"/>
          <p14:tracePt t="5116" x="6329363" y="4019550"/>
          <p14:tracePt t="5439" x="6329363" y="4027488"/>
          <p14:tracePt t="5605" x="6321425" y="4027488"/>
          <p14:tracePt t="5614" x="6313488" y="4027488"/>
          <p14:tracePt t="5624" x="6297613" y="4027488"/>
          <p14:tracePt t="5631" x="6289675" y="4027488"/>
          <p14:tracePt t="5640" x="6265863" y="4027488"/>
          <p14:tracePt t="5652" x="6234113" y="4019550"/>
          <p14:tracePt t="5823" x="6234113" y="4011613"/>
          <p14:tracePt t="5938" x="6242050" y="4003675"/>
          <p14:tracePt t="5949" x="6273800" y="4003675"/>
          <p14:tracePt t="5953" x="6321425" y="3979863"/>
          <p14:tracePt t="5963" x="6353175" y="3979863"/>
          <p14:tracePt t="5969" x="6376988" y="3979863"/>
          <p14:tracePt t="5979" x="6434138" y="3979863"/>
          <p14:tracePt t="5988" x="6465888" y="3979863"/>
          <p14:tracePt t="5992" x="6497638" y="3979863"/>
          <p14:tracePt t="6002" x="6513513" y="3979863"/>
          <p14:tracePt t="6014" x="6529388" y="3979863"/>
          <p14:tracePt t="6055" x="6529388" y="3987800"/>
          <p14:tracePt t="6058" x="6529388" y="3995738"/>
          <p14:tracePt t="6069" x="6529388" y="4011613"/>
          <p14:tracePt t="6084" x="6529388" y="4027488"/>
          <p14:tracePt t="6089" x="6529388" y="4035425"/>
          <p14:tracePt t="6099" x="6529388" y="4051300"/>
          <p14:tracePt t="6108" x="6529388" y="4083050"/>
          <p14:tracePt t="6114" x="6529388" y="4106863"/>
          <p14:tracePt t="6125" x="6529388" y="4122738"/>
          <p14:tracePt t="6140" x="6513513" y="4170363"/>
          <p14:tracePt t="6151" x="6513513" y="4194175"/>
          <p14:tracePt t="6154" x="6505575" y="4225925"/>
          <p14:tracePt t="6165" x="6497638" y="4249738"/>
          <p14:tracePt t="6171" x="6489700" y="4257675"/>
          <p14:tracePt t="6180" x="6481763" y="4273550"/>
          <p14:tracePt t="6195" x="6473825" y="4298950"/>
          <p14:tracePt t="6210" x="6465888" y="4298950"/>
          <p14:tracePt t="6224" x="6457950" y="4306888"/>
          <p14:tracePt t="6235" x="6457950" y="4314825"/>
          <p14:tracePt t="6246" x="6457950" y="4322763"/>
          <p14:tracePt t="6251" x="6434138" y="4330700"/>
          <p14:tracePt t="6260" x="6392863" y="4378325"/>
          <p14:tracePt t="6270" x="6369050" y="4394200"/>
          <p14:tracePt t="6276" x="6329363" y="4418013"/>
          <p14:tracePt t="6286" x="6265863" y="4457700"/>
          <p14:tracePt t="6290" x="6249988" y="4465638"/>
          <p14:tracePt t="6301" x="6130925" y="4513263"/>
          <p14:tracePt t="6310" x="6010275" y="4560888"/>
          <p14:tracePt t="6318" x="5867400" y="4608513"/>
          <p14:tracePt t="6326" x="5780088" y="4657725"/>
          <p14:tracePt t="6330" x="5740400" y="4681538"/>
          <p14:tracePt t="6340" x="5651500" y="4689475"/>
          <p14:tracePt t="6352" x="5643563" y="4689475"/>
          <p14:tracePt t="6416" x="5635625" y="4689475"/>
          <p14:tracePt t="6456" x="5627688" y="4681538"/>
          <p14:tracePt t="6467" x="5627688" y="4665663"/>
          <p14:tracePt t="6478" x="5627688" y="4657725"/>
          <p14:tracePt t="6499" x="5635625" y="4641850"/>
          <p14:tracePt t="6508" x="5643563" y="4633913"/>
          <p14:tracePt t="6528" x="5667375" y="4624388"/>
          <p14:tracePt t="6538" x="5684838" y="4600575"/>
          <p14:tracePt t="6549" x="5692775" y="4592638"/>
          <p14:tracePt t="6558" x="5708650" y="4576763"/>
          <p14:tracePt t="6572" x="5732463" y="4568825"/>
          <p14:tracePt t="6584" x="5740400" y="4552950"/>
          <p14:tracePt t="6594" x="5756275" y="4529138"/>
          <p14:tracePt t="6604" x="5764213" y="4521200"/>
          <p14:tracePt t="6614" x="5772150" y="4513263"/>
          <p14:tracePt t="6625" x="5819775" y="4489450"/>
          <p14:tracePt t="6636" x="5851525" y="4449763"/>
          <p14:tracePt t="6638" x="5883275" y="4410075"/>
          <p14:tracePt t="6649" x="5899150" y="4402138"/>
          <p14:tracePt t="6654" x="5915025" y="4394200"/>
          <p14:tracePt t="6664" x="5938838" y="4370388"/>
          <p14:tracePt t="6678" x="5954713" y="4370388"/>
          <p14:tracePt t="6689" x="5954713" y="4362450"/>
          <p14:tracePt t="7185" x="5954713" y="4354513"/>
          <p14:tracePt t="17507" x="4113213" y="5230813"/>
          <p14:tracePt t="17517" x="3954463" y="5302250"/>
          <p14:tracePt t="17526" x="3859213" y="5335588"/>
          <p14:tracePt t="17533" x="3810000" y="5351463"/>
          <p14:tracePt t="17542" x="3651250" y="5414963"/>
          <p14:tracePt t="17550" x="3603625" y="5422900"/>
          <p14:tracePt t="17558" x="3451225" y="5446713"/>
          <p14:tracePt t="17568" x="3363913" y="5470525"/>
          <p14:tracePt t="17572" x="3324225" y="5494338"/>
          <p14:tracePt t="17582" x="3189288" y="5526088"/>
          <p14:tracePt t="17588" x="3141663" y="5526088"/>
          <p14:tracePt t="17599" x="2933700" y="5557838"/>
          <p14:tracePt t="17608" x="2814638" y="5565775"/>
          <p14:tracePt t="17612" x="2751138" y="5581650"/>
          <p14:tracePt t="17622" x="2479675" y="5589588"/>
          <p14:tracePt t="17628" x="2416175" y="5589588"/>
          <p14:tracePt t="17638" x="2120900" y="5589588"/>
          <p14:tracePt t="17651" x="1976438" y="5589588"/>
          <p14:tracePt t="17652" x="1912938" y="5589588"/>
          <p14:tracePt t="17665" x="1738313" y="5589588"/>
          <p14:tracePt t="17668" x="1698625" y="5589588"/>
          <p14:tracePt t="17682" x="1585913" y="5581650"/>
          <p14:tracePt t="17684" x="1562100" y="5565775"/>
          <p14:tracePt t="17695" x="1474788" y="5510213"/>
          <p14:tracePt t="17704" x="1450975" y="5502275"/>
          <p14:tracePt t="17711" x="1419225" y="5462588"/>
          <p14:tracePt t="17720" x="1387475" y="5438775"/>
          <p14:tracePt t="17734" x="1379538" y="5414963"/>
          <p14:tracePt t="17745" x="1347788" y="5367338"/>
          <p14:tracePt t="17754" x="1331913" y="5335588"/>
          <p14:tracePt t="17760" x="1323975" y="5310188"/>
          <p14:tracePt t="17774" x="1308100" y="5294313"/>
          <p14:tracePt t="17786" x="1292225" y="5278438"/>
          <p14:tracePt t="17790" x="1284288" y="5278438"/>
          <p14:tracePt t="17801" x="1227138" y="5230813"/>
          <p14:tracePt t="17806" x="1211263" y="5214938"/>
          <p14:tracePt t="17817" x="1163638" y="5183188"/>
          <p14:tracePt t="17827" x="1155700" y="5183188"/>
          <p14:tracePt t="17832" x="1147763" y="5183188"/>
          <p14:tracePt t="17840" x="1100138" y="5151438"/>
          <p14:tracePt t="17847" x="1100138" y="5143500"/>
          <p14:tracePt t="17856" x="1076325" y="5127625"/>
          <p14:tracePt t="17862" x="1068388" y="5119688"/>
          <p14:tracePt t="17872" x="1044575" y="5095875"/>
          <p14:tracePt t="17885" x="1028700" y="5080000"/>
          <p14:tracePt t="17899" x="1012825" y="5080000"/>
          <p14:tracePt t="18025" x="1004888" y="5072063"/>
          <p14:tracePt t="18035" x="1004888" y="5064125"/>
          <p14:tracePt t="18049" x="1004888" y="5056188"/>
          <p14:tracePt t="18058" x="1004888" y="5048250"/>
          <p14:tracePt t="18075" x="1004888" y="5024438"/>
          <p14:tracePt t="18084" x="1004888" y="5016500"/>
          <p14:tracePt t="18094" x="1004888" y="5000625"/>
          <p14:tracePt t="18115" x="1004888" y="4992688"/>
          <p14:tracePt t="18131" x="1004888" y="4984750"/>
          <p14:tracePt t="18140" x="1012825" y="4967288"/>
          <p14:tracePt t="18165" x="1012825" y="4959350"/>
          <p14:tracePt t="18170" x="1020763" y="4951413"/>
          <p14:tracePt t="18182" x="1044575" y="4927600"/>
          <p14:tracePt t="18194" x="1052513" y="4919663"/>
          <p14:tracePt t="18204" x="1060450" y="4911725"/>
          <p14:tracePt t="18210" x="1060450" y="4895850"/>
          <p14:tracePt t="18224" x="1068388" y="4879975"/>
          <p14:tracePt t="18234" x="1068388" y="4872038"/>
          <p14:tracePt t="18246" x="1068388" y="4856163"/>
          <p14:tracePt t="18251" x="1076325" y="4840288"/>
          <p14:tracePt t="18297" x="1076325" y="4832350"/>
          <p14:tracePt t="18357" x="1076325" y="4824413"/>
          <p14:tracePt t="18397" x="1068388" y="4824413"/>
          <p14:tracePt t="18406" x="1052513" y="4824413"/>
          <p14:tracePt t="18436" x="1044575" y="4824413"/>
          <p14:tracePt t="18456" x="1036638" y="4824413"/>
          <p14:tracePt t="18478" x="1028700" y="4824413"/>
          <p14:tracePt t="18573" x="1036638" y="4824413"/>
          <p14:tracePt t="18585" x="1052513" y="4824413"/>
          <p14:tracePt t="18599" x="1068388" y="4824413"/>
          <p14:tracePt t="18639" x="1076325" y="4824413"/>
          <p14:tracePt t="18658" x="1076325" y="4816475"/>
          <p14:tracePt t="18668" x="1068388" y="4816475"/>
          <p14:tracePt t="18678" x="1036638" y="4816475"/>
          <p14:tracePt t="18688" x="1004888" y="4816475"/>
          <p14:tracePt t="18694" x="981075" y="4816475"/>
          <p14:tracePt t="18704" x="925513" y="4824413"/>
          <p14:tracePt t="18710" x="908050" y="4840288"/>
          <p14:tracePt t="18720" x="868363" y="4848225"/>
          <p14:tracePt t="18732" x="852488" y="4864100"/>
          <p14:tracePt t="18735" x="852488" y="4872038"/>
          <p14:tracePt t="18754" x="852488" y="4879975"/>
          <p14:tracePt t="18760" x="852488" y="4887913"/>
          <p14:tracePt t="18785" x="852488" y="4895850"/>
          <p14:tracePt t="18790" x="852488" y="4903788"/>
          <p14:tracePt t="18801" x="868363" y="4903788"/>
          <p14:tracePt t="18810" x="876300" y="4903788"/>
          <p14:tracePt t="18817" x="892175" y="4903788"/>
          <p14:tracePt t="18826" x="900113" y="4903788"/>
          <p14:tracePt t="18840" x="917575" y="4903788"/>
          <p14:tracePt t="18852" x="925513" y="4903788"/>
          <p14:tracePt t="18856" x="933450" y="4903788"/>
          <p14:tracePt t="19037" x="941388" y="4903788"/>
          <p14:tracePt t="19043" x="973138" y="4903788"/>
          <p14:tracePt t="19052" x="1028700" y="4903788"/>
          <p14:tracePt t="19059" x="1044575" y="4903788"/>
          <p14:tracePt t="19069" x="1139825" y="4903788"/>
          <p14:tracePt t="19073" x="1155700" y="4903788"/>
          <p14:tracePt t="19083" x="1235075" y="4903788"/>
          <p14:tracePt t="19092" x="1258888" y="4903788"/>
          <p14:tracePt t="19099" x="1274763" y="4903788"/>
          <p14:tracePt t="19108" x="1300163" y="4903788"/>
          <p14:tracePt t="19168" x="1292225" y="4903788"/>
          <p14:tracePt t="19174" x="1284288" y="4903788"/>
          <p14:tracePt t="19179" x="1258888" y="4903788"/>
          <p14:tracePt t="19188" x="1219200" y="4903788"/>
          <p14:tracePt t="19195" x="1195388" y="4903788"/>
          <p14:tracePt t="19204" x="1123950" y="4903788"/>
          <p14:tracePt t="19215" x="1092200" y="4903788"/>
          <p14:tracePt t="19218" x="1084263" y="4903788"/>
          <p14:tracePt t="19229" x="1068388" y="4903788"/>
          <p14:tracePt t="19245" x="1052513" y="4911725"/>
          <p14:tracePt t="19264" x="1060450" y="4919663"/>
          <p14:tracePt t="19270" x="1076325" y="4919663"/>
          <p14:tracePt t="19274" x="1100138" y="4919663"/>
          <p14:tracePt t="19284" x="1155700" y="4919663"/>
          <p14:tracePt t="19295" x="1235075" y="4919663"/>
          <p14:tracePt t="19301" x="1243013" y="4919663"/>
          <p14:tracePt t="19311" x="1316038" y="4919663"/>
          <p14:tracePt t="19315" x="1323975" y="4919663"/>
          <p14:tracePt t="19324" x="1355725" y="4919663"/>
          <p14:tracePt t="19335" x="1371600" y="4903788"/>
          <p14:tracePt t="19364" x="1371600" y="4895850"/>
          <p14:tracePt t="19397" x="1363663" y="4895850"/>
          <p14:tracePt t="19406" x="1339850" y="4895850"/>
          <p14:tracePt t="19417" x="1323975" y="4895850"/>
          <p14:tracePt t="19420" x="1308100" y="4895850"/>
          <p14:tracePt t="19436" x="1292225" y="4895850"/>
          <p14:tracePt t="19447" x="1284288" y="4895850"/>
          <p14:tracePt t="19456" x="1274763" y="4895850"/>
          <p14:tracePt t="19527" x="1300163" y="4895850"/>
          <p14:tracePt t="19536" x="1323975" y="4895850"/>
          <p14:tracePt t="19543" x="1331913" y="4895850"/>
          <p14:tracePt t="19552" x="1379538" y="4895850"/>
          <p14:tracePt t="19567" x="1443038" y="4895850"/>
          <p14:tracePt t="19577" x="1466850" y="4895850"/>
          <p14:tracePt t="19583" x="1474788" y="4895850"/>
          <p14:tracePt t="19593" x="1514475" y="4895850"/>
          <p14:tracePt t="19597" x="1538288" y="4911725"/>
          <p14:tracePt t="19606" x="1554163" y="4911725"/>
          <p14:tracePt t="19616" x="1577975" y="4919663"/>
          <p14:tracePt t="19622" x="1593850" y="4919663"/>
          <p14:tracePt t="19634" x="1633538" y="4927600"/>
          <p14:tracePt t="19638" x="1651000" y="4927600"/>
          <p14:tracePt t="19649" x="1722438" y="4943475"/>
          <p14:tracePt t="19658" x="1770063" y="4951413"/>
          <p14:tracePt t="19662" x="1801813" y="4951413"/>
          <p14:tracePt t="19673" x="1920875" y="4951413"/>
          <p14:tracePt t="19678" x="1968500" y="4951413"/>
          <p14:tracePt t="19689" x="2089150" y="4959350"/>
          <p14:tracePt t="19699" x="2192338" y="4959350"/>
          <p14:tracePt t="19702" x="2216150" y="4959350"/>
          <p14:tracePt t="19714" x="2303463" y="4959350"/>
          <p14:tracePt t="19718" x="2335213" y="4959350"/>
          <p14:tracePt t="19728" x="2447925" y="4959350"/>
          <p14:tracePt t="19738" x="2503488" y="4959350"/>
          <p14:tracePt t="19745" x="2527300" y="4959350"/>
          <p14:tracePt t="19754" x="2598738" y="4959350"/>
          <p14:tracePt t="19768" x="2693988" y="4959350"/>
          <p14:tracePt t="19778" x="2759075" y="4959350"/>
          <p14:tracePt t="19784" x="2790825" y="4959350"/>
          <p14:tracePt t="19794" x="2901950" y="4959350"/>
          <p14:tracePt t="19800" x="2941638" y="4959350"/>
          <p14:tracePt t="19808" x="3076575" y="4959350"/>
          <p14:tracePt t="19818" x="3157538" y="4959350"/>
          <p14:tracePt t="19824" x="3189288" y="4959350"/>
          <p14:tracePt t="19834" x="3244850" y="4959350"/>
          <p14:tracePt t="19838" x="3252788" y="4959350"/>
          <p14:tracePt t="19851" x="3260725" y="4959350"/>
          <p14:tracePt t="19884" x="3268663" y="4959350"/>
          <p14:tracePt t="19891" x="3284538" y="4959350"/>
          <p14:tracePt t="19901" x="3316288" y="4959350"/>
          <p14:tracePt t="19904" x="3340100" y="4959350"/>
          <p14:tracePt t="19915" x="3411538" y="4959350"/>
          <p14:tracePt t="19920" x="3435350" y="4959350"/>
          <p14:tracePt t="19933" x="3540125" y="4959350"/>
          <p14:tracePt t="19940" x="3563938" y="4959350"/>
          <p14:tracePt t="19945" x="3587750" y="4951413"/>
          <p14:tracePt t="19954" x="3619500" y="4951413"/>
          <p14:tracePt t="19961" x="3627438" y="4943475"/>
          <p14:tracePt t="19970" x="3643313" y="4935538"/>
          <p14:tracePt t="19982" x="3659188" y="4927600"/>
          <p14:tracePt t="19991" x="3667125" y="4919663"/>
          <p14:tracePt t="20001" x="3675063" y="4919663"/>
          <p14:tracePt t="20010" x="3706813" y="4919663"/>
          <p14:tracePt t="20020" x="3762375" y="4903788"/>
          <p14:tracePt t="20026" x="3778250" y="4887913"/>
          <p14:tracePt t="20036" x="3843338" y="4872038"/>
          <p14:tracePt t="20047" x="3851275" y="4872038"/>
          <p14:tracePt t="20051" x="3859213" y="4856163"/>
          <p14:tracePt t="20273" x="3867150" y="4856163"/>
          <p14:tracePt t="20375" x="3867150" y="4864100"/>
          <p14:tracePt t="20388" x="3867150" y="4872038"/>
          <p14:tracePt t="20399" x="3875088" y="4887913"/>
          <p14:tracePt t="21293" x="3883025" y="4887913"/>
          <p14:tracePt t="21303" x="3906838" y="4887913"/>
          <p14:tracePt t="21306" x="3914775" y="4887913"/>
          <p14:tracePt t="21316" x="3938588" y="4887913"/>
          <p14:tracePt t="21322" x="3946525" y="4887913"/>
          <p14:tracePt t="21333" x="3970338" y="4879975"/>
          <p14:tracePt t="21342" x="3986213" y="4848225"/>
          <p14:tracePt t="21352" x="3994150" y="4840288"/>
          <p14:tracePt t="21362" x="4002088" y="4832350"/>
          <p14:tracePt t="21442" x="3994150" y="4824413"/>
          <p14:tracePt t="21452" x="3970338" y="4808538"/>
          <p14:tracePt t="21468" x="3962400" y="4808538"/>
          <p14:tracePt t="21478" x="3930650" y="4784725"/>
          <p14:tracePt t="21488" x="3922713" y="4776788"/>
          <p14:tracePt t="21494" x="3890963" y="4768850"/>
          <p14:tracePt t="21505" x="3867150" y="4752975"/>
          <p14:tracePt t="21508" x="3843338" y="4745038"/>
          <p14:tracePt t="21518" x="3794125" y="4705350"/>
          <p14:tracePt t="21525" x="3778250" y="4697413"/>
          <p14:tracePt t="21534" x="3706813" y="4657725"/>
          <p14:tracePt t="21544" x="3659188" y="4641850"/>
          <p14:tracePt t="21550" x="3619500" y="4600575"/>
          <p14:tracePt t="21558" x="3484563" y="4545013"/>
          <p14:tracePt t="21565" x="3427413" y="4497388"/>
          <p14:tracePt t="21574" x="3213100" y="4362450"/>
          <p14:tracePt t="21584" x="3109913" y="4314825"/>
          <p14:tracePt t="21591" x="3068638" y="4273550"/>
          <p14:tracePt t="21601" x="2973388" y="4249738"/>
          <p14:tracePt t="21604" x="2941638" y="4241800"/>
          <p14:tracePt t="21616" x="2870200" y="4210050"/>
          <p14:tracePt t="21625" x="2838450" y="4202113"/>
          <p14:tracePt t="21631" x="2822575" y="4186238"/>
          <p14:tracePt t="21641" x="2774950" y="4178300"/>
          <p14:tracePt t="21691" x="2759075" y="4170363"/>
          <p14:tracePt t="21706" x="2751138" y="4162425"/>
          <p14:tracePt t="21843" x="2767013" y="4178300"/>
          <p14:tracePt t="21847" x="2774950" y="4186238"/>
          <p14:tracePt t="21857" x="2790825" y="4202113"/>
          <p14:tracePt t="21866" x="2798763" y="4210050"/>
          <p14:tracePt t="21881" x="2814638" y="4217988"/>
          <p14:tracePt t="21892" x="2822575" y="4233863"/>
          <p14:tracePt t="21913" x="2838450" y="4249738"/>
          <p14:tracePt t="21922" x="2846388" y="4257675"/>
          <p14:tracePt t="21928" x="2854325" y="4265613"/>
          <p14:tracePt t="21938" x="2870200" y="4281488"/>
          <p14:tracePt t="21950" x="2894013" y="4314825"/>
          <p14:tracePt t="21952" x="2901950" y="4322763"/>
          <p14:tracePt t="21962" x="2917825" y="4338638"/>
          <p14:tracePt t="21968" x="2925763" y="4354513"/>
          <p14:tracePt t="21978" x="2925763" y="4386263"/>
          <p14:tracePt t="21988" x="2933700" y="4410075"/>
          <p14:tracePt t="21992" x="2933700" y="4425950"/>
          <p14:tracePt t="22002" x="2957513" y="4481513"/>
          <p14:tracePt t="22008" x="2957513" y="4489450"/>
          <p14:tracePt t="22018" x="3005138" y="4560888"/>
          <p14:tracePt t="22028" x="3021013" y="4600575"/>
          <p14:tracePt t="22034" x="3044825" y="4624388"/>
          <p14:tracePt t="22044" x="3068638" y="4673600"/>
          <p14:tracePt t="22054" x="3076575" y="4697413"/>
          <p14:tracePt t="22068" x="3076575" y="4705350"/>
          <p14:tracePt t="22075" x="3084513" y="4713288"/>
          <p14:tracePt t="22084" x="3092450" y="4721225"/>
          <p14:tracePt t="22089" x="3092450" y="4729163"/>
          <p14:tracePt t="22099" x="3100388" y="4760913"/>
          <p14:tracePt t="22108" x="3100388" y="4768850"/>
          <p14:tracePt t="22124" x="3100388" y="4776788"/>
          <p14:tracePt t="22300" x="3100388" y="4760913"/>
          <p14:tracePt t="22311" x="3084513" y="4745038"/>
          <p14:tracePt t="22317" x="3076575" y="4737100"/>
          <p14:tracePt t="22326" x="3052763" y="4721225"/>
          <p14:tracePt t="22332" x="3052763" y="4713288"/>
          <p14:tracePt t="22340" x="3028950" y="4681538"/>
          <p14:tracePt t="22350" x="2997200" y="4657725"/>
          <p14:tracePt t="22609" x="2989263" y="4657725"/>
          <p14:tracePt t="23017" x="2989263" y="4649788"/>
          <p14:tracePt t="23026" x="2981325" y="4633913"/>
          <p14:tracePt t="23033" x="2973388" y="4624388"/>
          <p14:tracePt t="23042" x="2941638" y="4576763"/>
          <p14:tracePt t="23052" x="2909888" y="4552950"/>
          <p14:tracePt t="23056" x="2909888" y="4545013"/>
          <p14:tracePt t="23067" x="2894013" y="4537075"/>
          <p14:tracePt t="23072" x="2886075" y="4529138"/>
          <p14:tracePt t="23084" x="2878138" y="4521200"/>
          <p14:tracePt t="23102" x="2862263" y="4505325"/>
          <p14:tracePt t="23122" x="2862263" y="4481513"/>
          <p14:tracePt t="23142" x="2862263" y="4473575"/>
          <p14:tracePt t="24298" x="2886075" y="4473575"/>
          <p14:tracePt t="24308" x="2997200" y="4497388"/>
          <p14:tracePt t="24313" x="3028950" y="4497388"/>
          <p14:tracePt t="24323" x="3141663" y="4505325"/>
          <p14:tracePt t="24333" x="3213100" y="4529138"/>
          <p14:tracePt t="24338" x="3244850" y="4529138"/>
          <p14:tracePt t="24348" x="3355975" y="4529138"/>
          <p14:tracePt t="24354" x="3395663" y="4537075"/>
          <p14:tracePt t="24366" x="3540125" y="4537075"/>
          <p14:tracePt t="24375" x="3635375" y="4545013"/>
          <p14:tracePt t="24378" x="3667125" y="4545013"/>
          <p14:tracePt t="24388" x="3859213" y="4545013"/>
          <p14:tracePt t="24394" x="3922713" y="4545013"/>
          <p14:tracePt t="24404" x="4168775" y="4545013"/>
          <p14:tracePt t="24415" x="4289425" y="4545013"/>
          <p14:tracePt t="24418" x="4337050" y="4545013"/>
          <p14:tracePt t="24429" x="4440238" y="4545013"/>
          <p14:tracePt t="24434" x="4448175" y="4545013"/>
          <p14:tracePt t="24445" x="4487863" y="4545013"/>
          <p14:tracePt t="24561" x="4487863" y="4552950"/>
          <p14:tracePt t="24591" x="4479925" y="4552950"/>
          <p14:tracePt t="24597" x="4471988" y="4552950"/>
          <p14:tracePt t="24606" x="4464050" y="4552950"/>
          <p14:tracePt t="24616" x="4448175" y="4552950"/>
          <p14:tracePt t="24631" x="4440238" y="4552950"/>
          <p14:tracePt t="24667" x="4432300" y="4552950"/>
          <p14:tracePt t="24670" x="4424363" y="4552950"/>
          <p14:tracePt t="39194" x="4416425" y="4552950"/>
          <p14:tracePt t="39213" x="4344988" y="4529138"/>
          <p14:tracePt t="39359" x="4337050" y="4529138"/>
          <p14:tracePt t="39364" x="4329113" y="4537075"/>
          <p14:tracePt t="39374" x="4321175" y="4545013"/>
          <p14:tracePt t="42341" x="4337050" y="4545013"/>
          <p14:tracePt t="42351" x="4360863" y="4545013"/>
          <p14:tracePt t="42364" x="4368800" y="4545013"/>
          <p14:tracePt t="42370" x="4376738" y="4545013"/>
          <p14:tracePt t="42381" x="4384675" y="4545013"/>
          <p14:tracePt t="42391" x="4408488" y="4545013"/>
          <p14:tracePt t="42395" x="4424363" y="4545013"/>
          <p14:tracePt t="42404" x="4432300" y="4545013"/>
          <p14:tracePt t="42413" x="4456113" y="4545013"/>
          <p14:tracePt t="42420" x="4479925" y="4545013"/>
          <p14:tracePt t="42430" x="4527550" y="4545013"/>
          <p14:tracePt t="42434" x="4543425" y="4545013"/>
          <p14:tracePt t="42447" x="4576763" y="4552950"/>
          <p14:tracePt t="42450" x="4600575" y="4552950"/>
          <p14:tracePt t="42463" x="4632325" y="4552950"/>
          <p14:tracePt t="42470" x="4664075" y="4552950"/>
          <p14:tracePt t="42478" x="4679950" y="4552950"/>
          <p14:tracePt t="42486" x="4727575" y="4552950"/>
          <p14:tracePt t="42490" x="4759325" y="4552950"/>
          <p14:tracePt t="42500" x="4806950" y="4552950"/>
          <p14:tracePt t="42512" x="4894263" y="4552950"/>
          <p14:tracePt t="42516" x="4910138" y="4552950"/>
          <p14:tracePt t="42527" x="4967288" y="4552950"/>
          <p14:tracePt t="42531" x="5022850" y="4552950"/>
          <p14:tracePt t="42540" x="5054600" y="4552950"/>
          <p14:tracePt t="42550" x="5126038" y="4552950"/>
          <p14:tracePt t="42556" x="5133975" y="4552950"/>
          <p14:tracePt t="42566" x="5181600" y="4552950"/>
          <p14:tracePt t="42572" x="5205413" y="4552950"/>
          <p14:tracePt t="42582" x="5237163" y="4552950"/>
          <p14:tracePt t="42593" x="5292725" y="4552950"/>
          <p14:tracePt t="42598" x="5318125" y="4552950"/>
          <p14:tracePt t="42609" x="5389563" y="4545013"/>
          <p14:tracePt t="42613" x="5405438" y="4545013"/>
          <p14:tracePt t="42622" x="5445125" y="4545013"/>
          <p14:tracePt t="42631" x="5508625" y="4545013"/>
          <p14:tracePt t="42638" x="5572125" y="4529138"/>
          <p14:tracePt t="42646" x="5603875" y="4529138"/>
          <p14:tracePt t="42654" x="5692775" y="4505325"/>
          <p14:tracePt t="42664" x="5764213" y="4481513"/>
          <p14:tracePt t="42668" x="5780088" y="4481513"/>
          <p14:tracePt t="42681" x="5843588" y="4465638"/>
          <p14:tracePt t="42684" x="5875338" y="4457700"/>
          <p14:tracePt t="42695" x="5907088" y="4449763"/>
          <p14:tracePt t="42704" x="5946775" y="4425950"/>
          <p14:tracePt t="42713" x="5954713" y="4425950"/>
          <p14:tracePt t="42720" x="5962650" y="4425950"/>
          <p14:tracePt t="42724" x="5978525" y="4418013"/>
          <p14:tracePt t="42734" x="5994400" y="4418013"/>
          <p14:tracePt t="42745" x="6002338" y="4410075"/>
          <p14:tracePt t="42750" x="6010275" y="4410075"/>
          <p14:tracePt t="42764" x="6018213" y="4410075"/>
          <p14:tracePt t="42775" x="6051550" y="4402138"/>
          <p14:tracePt t="42786" x="6107113" y="4402138"/>
          <p14:tracePt t="42800" x="6130925" y="4402138"/>
          <p14:tracePt t="42806" x="6146800" y="4402138"/>
          <p14:tracePt t="42896" x="6162675" y="4402138"/>
          <p14:tracePt t="42906" x="6186488" y="4410075"/>
          <p14:tracePt t="42916" x="6194425" y="4410075"/>
          <p14:tracePt t="42927" x="6202363" y="4410075"/>
          <p14:tracePt t="42936" x="6210300" y="4418013"/>
          <p14:tracePt t="42947" x="6226175" y="4425950"/>
          <p14:tracePt t="42964" x="6234113" y="4433888"/>
          <p14:tracePt t="42982" x="6242050" y="4449763"/>
          <p14:tracePt t="42992" x="6249988" y="4465638"/>
          <p14:tracePt t="43002" x="6257925" y="4465638"/>
          <p14:tracePt t="43006" x="6273800" y="4473575"/>
          <p14:tracePt t="43018" x="6289675" y="4481513"/>
          <p14:tracePt t="43029" x="6337300" y="4505325"/>
          <p14:tracePt t="43032" x="6369050" y="4513263"/>
          <p14:tracePt t="43042" x="6434138" y="4545013"/>
          <p14:tracePt t="43048" x="6497638" y="4560888"/>
          <p14:tracePt t="43059" x="6608763" y="4584700"/>
          <p14:tracePt t="43068" x="6800850" y="4633913"/>
          <p14:tracePt t="43072" x="6824663" y="4633913"/>
          <p14:tracePt t="43082" x="6904038" y="4649788"/>
          <p14:tracePt t="43088" x="6951663" y="4657725"/>
          <p14:tracePt t="43098" x="7046913" y="4673600"/>
          <p14:tracePt t="43108" x="7199313" y="4713288"/>
          <p14:tracePt t="43113" x="7231063" y="4713288"/>
          <p14:tracePt t="43122" x="7286625" y="4713288"/>
          <p14:tracePt t="43129" x="7373938" y="4721225"/>
          <p14:tracePt t="43140" x="7445375" y="4752975"/>
          <p14:tracePt t="43145" x="7534275" y="4752975"/>
          <p14:tracePt t="43154" x="7581900" y="4752975"/>
          <p14:tracePt t="43164" x="7669213" y="4752975"/>
          <p14:tracePt t="43170" x="7732713" y="4752975"/>
          <p14:tracePt t="43180" x="7804150" y="4752975"/>
          <p14:tracePt t="43184" x="7924800" y="4752975"/>
          <p14:tracePt t="43196" x="7980363" y="4752975"/>
          <p14:tracePt t="43204" x="8131175" y="4752975"/>
          <p14:tracePt t="43213" x="8147050" y="4752975"/>
          <p14:tracePt t="43220" x="8186738" y="4752975"/>
          <p14:tracePt t="43224" x="8235950" y="4752975"/>
          <p14:tracePt t="43234" x="8259763" y="4745038"/>
          <p14:tracePt t="43245" x="8323263" y="4737100"/>
          <p14:tracePt t="43250" x="8347075" y="4737100"/>
          <p14:tracePt t="43262" x="8355013" y="4737100"/>
          <p14:tracePt t="43266" x="8355013" y="4729163"/>
          <p14:tracePt t="43277" x="8378825" y="4721225"/>
          <p14:tracePt t="43291" x="8386763" y="4713288"/>
          <p14:tracePt t="43306" x="8394700" y="4705350"/>
          <p14:tracePt t="43320" x="8394700" y="4697413"/>
          <p14:tracePt t="43330" x="8402638" y="4681538"/>
          <p14:tracePt t="43340" x="8402638" y="4673600"/>
          <p14:tracePt t="43347" x="8410575" y="4665663"/>
          <p14:tracePt t="43362" x="8418513" y="4657725"/>
          <p14:tracePt t="43372" x="8426450" y="4657725"/>
          <p14:tracePt t="43382" x="8434388" y="4649788"/>
          <p14:tracePt t="43392" x="8434388" y="4633913"/>
          <p14:tracePt t="43402" x="8434388" y="4624388"/>
          <p14:tracePt t="43406" x="8442325" y="4616450"/>
          <p14:tracePt t="43416" x="8450263" y="4616450"/>
          <p14:tracePt t="43427" x="8450263" y="4600575"/>
          <p14:tracePt t="43436" x="8450263" y="4592638"/>
          <p14:tracePt t="43446" x="8450263" y="4584700"/>
          <p14:tracePt t="43482" x="8450263" y="4576763"/>
          <p14:tracePt t="43488" x="8450263" y="4560888"/>
          <p14:tracePt t="43493" x="8450263" y="4545013"/>
          <p14:tracePt t="43579" x="8450263" y="4537075"/>
          <p14:tracePt t="44027" x="8450263" y="4529138"/>
          <p14:tracePt t="44052" x="8458200" y="4505325"/>
          <p14:tracePt t="44068" x="8466138" y="4505325"/>
          <p14:tracePt t="44079" x="8474075" y="4497388"/>
          <p14:tracePt t="44088" x="8474075" y="4489450"/>
          <p14:tracePt t="44098" x="8489950" y="4489450"/>
          <p14:tracePt t="44112" x="8497888" y="4481513"/>
          <p14:tracePt t="44129" x="8497888" y="4473575"/>
          <p14:tracePt t="44133" x="8505825" y="4465638"/>
          <p14:tracePt t="44142" x="8513763" y="4449763"/>
          <p14:tracePt t="44164" x="8513763" y="4433888"/>
          <p14:tracePt t="44174" x="8521700" y="4402138"/>
          <p14:tracePt t="44180" x="8545513" y="4370388"/>
          <p14:tracePt t="44188" x="8545513" y="4291013"/>
          <p14:tracePt t="44197" x="8545513" y="4257675"/>
          <p14:tracePt t="44204" x="8545513" y="4241800"/>
          <p14:tracePt t="44552" x="8545513" y="4225925"/>
          <p14:tracePt t="44562" x="8545513" y="4217988"/>
          <p14:tracePt t="44573" x="8545513" y="4202113"/>
          <p14:tracePt t="44582" x="8537575" y="4186238"/>
          <p14:tracePt t="44592" x="8513763" y="4106863"/>
          <p14:tracePt t="44596" x="8505825" y="4090988"/>
          <p14:tracePt t="44606" x="8482013" y="4067175"/>
          <p14:tracePt t="44613" x="8450263" y="4027488"/>
          <p14:tracePt t="44622" x="8426450" y="4003675"/>
          <p14:tracePt t="44632" x="8418513" y="3956050"/>
          <p14:tracePt t="44638" x="8410575" y="3938588"/>
          <p14:tracePt t="44648" x="8394700" y="3922713"/>
          <p14:tracePt t="44652" x="8386763" y="3898900"/>
          <p14:tracePt t="44662" x="8378825" y="3890963"/>
          <p14:tracePt t="44672" x="8362950" y="3851275"/>
          <p14:tracePt t="44679" x="8347075" y="3835400"/>
          <p14:tracePt t="44964" x="8347075" y="3851275"/>
          <p14:tracePt t="45187" x="8347075" y="3859213"/>
          <p14:tracePt t="45212" x="8347075" y="3867150"/>
          <p14:tracePt t="45500" x="8355013" y="3875088"/>
          <p14:tracePt t="45514" x="8355013" y="3883025"/>
          <p14:tracePt t="45849" x="8355013" y="3890963"/>
          <p14:tracePt t="45858" x="8362950" y="3898900"/>
          <p14:tracePt t="45945" x="8370888" y="3906838"/>
          <p14:tracePt t="46024" x="8378825" y="3906838"/>
          <p14:tracePt t="46034" x="8386763" y="3914775"/>
          <p14:tracePt t="46054" x="8386763" y="3922713"/>
          <p14:tracePt t="46064" x="8386763" y="3930650"/>
          <p14:tracePt t="46084" x="8386763" y="3938588"/>
          <p14:tracePt t="46090" x="8402638" y="3956050"/>
          <p14:tracePt t="57067" x="8394700" y="3963988"/>
          <p14:tracePt t="57069" x="7851775" y="4098925"/>
          <p14:tracePt t="57229" x="7534275" y="4951413"/>
          <p14:tracePt t="57302" x="7159625" y="5127625"/>
          <p14:tracePt t="57309" x="7151688" y="5127625"/>
          <p14:tracePt t="57318" x="7135813" y="5127625"/>
          <p14:tracePt t="57329" x="7110413" y="5127625"/>
          <p14:tracePt t="57332" x="7102475" y="5127625"/>
          <p14:tracePt t="57343" x="7015163" y="5119688"/>
          <p14:tracePt t="57348" x="6983413" y="5111750"/>
          <p14:tracePt t="57360" x="6864350" y="5087938"/>
          <p14:tracePt t="57368" x="6800850" y="5072063"/>
          <p14:tracePt t="57375" x="6777038" y="5064125"/>
          <p14:tracePt t="57384" x="6680200" y="5032375"/>
          <p14:tracePt t="57388" x="6648450" y="5024438"/>
          <p14:tracePt t="57398" x="6577013" y="4992688"/>
          <p14:tracePt t="57410" x="6529388" y="4984750"/>
          <p14:tracePt t="57415" x="6513513" y="4976813"/>
          <p14:tracePt t="57425" x="6505575" y="4976813"/>
          <p14:tracePt t="57464" x="6497638" y="4967288"/>
          <p14:tracePt t="57478" x="6481763" y="4935538"/>
          <p14:tracePt t="57491" x="6473825" y="4919663"/>
          <p14:tracePt t="57495" x="6457950" y="4895850"/>
          <p14:tracePt t="57504" x="6426200" y="4848225"/>
          <p14:tracePt t="57510" x="6402388" y="4832350"/>
          <p14:tracePt t="57520" x="6369050" y="4760913"/>
          <p14:tracePt t="57530" x="6329363" y="4729163"/>
          <p14:tracePt t="57534" x="6313488" y="4697413"/>
          <p14:tracePt t="57546" x="6242050" y="4641850"/>
          <p14:tracePt t="57550" x="6218238" y="4633913"/>
          <p14:tracePt t="57561" x="6162675" y="4552950"/>
          <p14:tracePt t="57570" x="6130925" y="4521200"/>
          <p14:tracePt t="57575" x="6130925" y="4513263"/>
          <p14:tracePt t="57584" x="6115050" y="4481513"/>
          <p14:tracePt t="57590" x="6115050" y="4473575"/>
          <p14:tracePt t="57600" x="6107113" y="4433888"/>
          <p14:tracePt t="57612" x="6067425" y="4394200"/>
          <p14:tracePt t="57616" x="6067425" y="4386263"/>
          <p14:tracePt t="57627" x="6059488" y="4338638"/>
          <p14:tracePt t="57630" x="6043613" y="4322763"/>
          <p14:tracePt t="57640" x="6034088" y="4249738"/>
          <p14:tracePt t="57651" x="6018213" y="4233863"/>
          <p14:tracePt t="57656" x="6018213" y="4225925"/>
          <p14:tracePt t="57666" x="6010275" y="4202113"/>
          <p14:tracePt t="57670" x="6010275" y="4194175"/>
          <p14:tracePt t="57680" x="6002338" y="4170363"/>
          <p14:tracePt t="57690" x="6002338" y="4162425"/>
          <p14:tracePt t="57696" x="6002338" y="4154488"/>
          <p14:tracePt t="57706" x="5994400" y="4114800"/>
          <p14:tracePt t="57716" x="5994400" y="4106863"/>
          <p14:tracePt t="57722" x="5994400" y="4098925"/>
          <p14:tracePt t="57732" x="5986463" y="4083050"/>
          <p14:tracePt t="57736" x="5978525" y="4067175"/>
          <p14:tracePt t="57752" x="5970588" y="4059238"/>
          <p14:tracePt t="57772" x="5970588" y="4051300"/>
          <p14:tracePt t="57832" x="5970588" y="4035425"/>
          <p14:tracePt t="57843" x="5962650" y="4011613"/>
          <p14:tracePt t="57852" x="5954713" y="4003675"/>
          <p14:tracePt t="57862" x="5946775" y="3987800"/>
          <p14:tracePt t="57888" x="5946775" y="3979863"/>
          <p14:tracePt t="57918" x="5946775" y="3971925"/>
          <p14:tracePt t="57938" x="5946775" y="3948113"/>
          <p14:tracePt t="57959" x="5946775" y="3938588"/>
          <p14:tracePt t="57975" x="5946775" y="3930650"/>
          <p14:tracePt t="57988" x="5946775" y="3922713"/>
          <p14:tracePt t="57998" x="5946775" y="3914775"/>
          <p14:tracePt t="58004" x="5946775" y="3906838"/>
          <p14:tracePt t="58014" x="5946775" y="3898900"/>
          <p14:tracePt t="58024" x="5946775" y="3883025"/>
          <p14:tracePt t="58034" x="5946775" y="3875088"/>
          <p14:tracePt t="58045" x="5946775" y="3867150"/>
          <p14:tracePt t="58084" x="5946775" y="3859213"/>
          <p14:tracePt t="58095" x="5946775" y="3851275"/>
          <p14:tracePt t="58100" x="5946775" y="3835400"/>
          <p14:tracePt t="58110" x="5946775" y="3827463"/>
          <p14:tracePt t="58120" x="5954713" y="3827463"/>
          <p14:tracePt t="58145" x="5954713" y="3819525"/>
          <p14:tracePt t="58150" x="5954713" y="3811588"/>
          <p14:tracePt t="58162" x="5954713" y="3803650"/>
          <p14:tracePt t="58164" x="5954713" y="3795713"/>
          <p14:tracePt t="58190" x="5954713" y="3779838"/>
          <p14:tracePt t="58277" x="5954713" y="3771900"/>
          <p14:tracePt t="58290" x="5954713" y="3763963"/>
          <p14:tracePt t="58327" x="5954713" y="3756025"/>
          <p14:tracePt t="59118" x="5930900" y="3756025"/>
          <p14:tracePt t="59128" x="5922963" y="3771900"/>
          <p14:tracePt t="59185" x="5922963" y="3779838"/>
          <p14:tracePt t="59255" x="5915025" y="3787775"/>
          <p14:tracePt t="59264" x="5915025" y="3795713"/>
          <p14:tracePt t="59271" x="5907088" y="3795713"/>
          <p14:tracePt t="59341" x="5899150" y="3795713"/>
          <p14:tracePt t="59669" x="5891213" y="3803650"/>
          <p14:tracePt t="59694" x="5891213" y="3811588"/>
          <p14:tracePt t="59705" x="5891213" y="3819525"/>
          <p14:tracePt t="59714" x="5883275" y="3843338"/>
          <p14:tracePt t="59734" x="5875338" y="3859213"/>
          <p14:tracePt t="59738" x="5867400" y="3859213"/>
          <p14:tracePt t="59748" x="5859463" y="3867150"/>
          <p14:tracePt t="59754" x="5851525" y="3875088"/>
          <p14:tracePt t="59764" x="5843588" y="3875088"/>
          <p14:tracePt t="59768" x="5843588" y="3883025"/>
          <p14:tracePt t="59784" x="5835650" y="3890963"/>
          <p14:tracePt t="59894" x="5819775" y="3890963"/>
          <p14:tracePt t="59905" x="5811838" y="3890963"/>
          <p14:tracePt t="59916" x="5795963" y="3890963"/>
          <p14:tracePt t="59927" x="5795963" y="3883025"/>
          <p14:tracePt t="59930" x="5788025" y="3875088"/>
          <p14:tracePt t="59970" x="5772150" y="3859213"/>
          <p14:tracePt t="59997" x="5772150" y="3835400"/>
          <p14:tracePt t="60010" x="5756275" y="3819525"/>
          <p14:tracePt t="60046" x="5756275" y="3811588"/>
          <p14:tracePt t="60062" x="5756275" y="3803650"/>
          <p14:tracePt t="60073" x="5756275" y="3795713"/>
          <p14:tracePt t="60471" x="5748338" y="3787775"/>
          <p14:tracePt t="60696" x="5748338" y="3779838"/>
          <p14:tracePt t="60738" x="5764213" y="3779838"/>
          <p14:tracePt t="60748" x="5772150" y="3779838"/>
          <p14:tracePt t="60752" x="5780088" y="3779838"/>
          <p14:tracePt t="60788" x="5788025" y="3779838"/>
          <p14:tracePt t="60835" x="5811838" y="3779838"/>
          <p14:tracePt t="60995" x="5819775" y="3779838"/>
          <p14:tracePt t="61160" x="5835650" y="3787775"/>
          <p14:tracePt t="61571" x="5843588" y="3787775"/>
          <p14:tracePt t="61575" x="5851525" y="3787775"/>
          <p14:tracePt t="61584" x="5859463" y="3795713"/>
          <p14:tracePt t="61591" x="5867400" y="3795713"/>
          <p14:tracePt t="61601" x="5883275" y="3795713"/>
          <p14:tracePt t="61604" x="5891213" y="3795713"/>
          <p14:tracePt t="61614" x="5907088" y="3795713"/>
          <p14:tracePt t="61627" x="5922963" y="3795713"/>
          <p14:tracePt t="61636" x="5930900" y="3795713"/>
          <p14:tracePt t="61667" x="5938838" y="3795713"/>
          <p14:tracePt t="61747" x="5946775" y="3795713"/>
          <p14:tracePt t="61985" x="5946775" y="3803650"/>
          <p14:tracePt t="62045" x="5946775" y="3811588"/>
          <p14:tracePt t="62281" x="5954713" y="3819525"/>
          <p14:tracePt t="62311" x="5962650" y="3819525"/>
          <p14:tracePt t="62317" x="5970588" y="3819525"/>
          <p14:tracePt t="62332" x="5978525" y="3819525"/>
          <p14:tracePt t="62362" x="5994400" y="3819525"/>
          <p14:tracePt t="62386" x="6002338" y="3819525"/>
          <p14:tracePt t="62508" x="6018213" y="3819525"/>
          <p14:tracePt t="62684" x="6034088" y="3811588"/>
          <p14:tracePt t="62810" x="6034088" y="3803650"/>
          <p14:tracePt t="62820" x="6034088" y="3795713"/>
          <p14:tracePt t="62836" x="6026150" y="3795713"/>
          <p14:tracePt t="62846" x="6010275" y="3795713"/>
          <p14:tracePt t="62850" x="6002338" y="3795713"/>
          <p14:tracePt t="62870" x="5994400" y="3795713"/>
          <p14:tracePt t="62891" x="5986463" y="3795713"/>
          <p14:tracePt t="62906" x="5970588" y="3795713"/>
          <p14:tracePt t="62926" x="5962650" y="3795713"/>
          <p14:tracePt t="62946" x="5954713" y="3795713"/>
          <p14:tracePt t="62978" x="5946775" y="3795713"/>
          <p14:tracePt t="63562" x="5954713" y="3795713"/>
          <p14:tracePt t="63566" x="5962650" y="3795713"/>
          <p14:tracePt t="63638" x="5970588" y="3795713"/>
          <p14:tracePt t="63648" x="5978525" y="3795713"/>
          <p14:tracePt t="63668" x="5986463" y="3795713"/>
          <p14:tracePt t="63682" x="6002338" y="3795713"/>
          <p14:tracePt t="63694" x="6010275" y="3795713"/>
          <p14:tracePt t="63702" x="6018213" y="3795713"/>
          <p14:tracePt t="63725" x="6043613" y="3795713"/>
          <p14:tracePt t="63739" x="6051550" y="3795713"/>
          <p14:tracePt t="63778" x="6059488" y="3779838"/>
          <p14:tracePt t="63830" x="6067425" y="3779838"/>
          <p14:tracePt t="63880" x="6083300" y="3779838"/>
          <p14:tracePt t="63891" x="6091238" y="3779838"/>
          <p14:tracePt t="63900" x="6099175" y="3779838"/>
          <p14:tracePt t="63910" x="6107113" y="3779838"/>
          <p14:tracePt t="63925" x="6115050" y="3779838"/>
          <p14:tracePt t="63942" x="6122988" y="3779838"/>
          <p14:tracePt t="63956" x="6130925" y="3779838"/>
          <p14:tracePt t="64461" x="6122988" y="3779838"/>
          <p14:tracePt t="64475" x="6115050" y="3779838"/>
          <p14:tracePt t="64492" x="6107113" y="3787775"/>
          <p14:tracePt t="64504" x="6107113" y="3795713"/>
          <p14:tracePt t="64527" x="6099175" y="3803650"/>
          <p14:tracePt t="65045" x="6091238" y="3803650"/>
          <p14:tracePt t="65054" x="6075363" y="3803650"/>
          <p14:tracePt t="65074" x="6067425" y="3803650"/>
          <p14:tracePt t="65080" x="6059488" y="3803650"/>
          <p14:tracePt t="65092" x="6026150" y="3803650"/>
          <p14:tracePt t="65100" x="6010275" y="3803650"/>
          <p14:tracePt t="65116" x="5986463" y="3803650"/>
          <p14:tracePt t="65120" x="5978525" y="3803650"/>
          <p14:tracePt t="65130" x="5970588" y="3803650"/>
          <p14:tracePt t="65143" x="5962650" y="3803650"/>
          <p14:tracePt t="65147" x="5954713" y="3803650"/>
          <p14:tracePt t="65156" x="5946775" y="3803650"/>
          <p14:tracePt t="65176" x="5938838" y="3803650"/>
          <p14:tracePt t="65233" x="5930900" y="3803650"/>
          <p14:tracePt t="65353" x="5938838" y="3803650"/>
          <p14:tracePt t="65368" x="5946775" y="3803650"/>
          <p14:tracePt t="65378" x="5954713" y="3803650"/>
          <p14:tracePt t="65382" x="5962650" y="3803650"/>
          <p14:tracePt t="65402" x="5970588" y="3803650"/>
          <p14:tracePt t="65412" x="5986463" y="3803650"/>
          <p14:tracePt t="65422" x="6010275" y="3803650"/>
          <p14:tracePt t="65434" x="6026150" y="3803650"/>
          <p14:tracePt t="65438" x="6034088" y="3803650"/>
          <p14:tracePt t="65444" x="6043613" y="3803650"/>
          <p14:tracePt t="65454" x="6051550" y="3803650"/>
          <p14:tracePt t="65464" x="6067425" y="3803650"/>
          <p14:tracePt t="65478" x="6075363" y="3803650"/>
          <p14:tracePt t="65494" x="6091238" y="3803650"/>
          <p14:tracePt t="65510" x="6099175" y="3803650"/>
          <p14:tracePt t="65518" x="6107113" y="3803650"/>
          <p14:tracePt t="65544" x="6122988" y="3803650"/>
          <p14:tracePt t="65554" x="6130925" y="3803650"/>
          <p14:tracePt t="65575" x="6138863" y="3803650"/>
          <p14:tracePt t="65584" x="6146800" y="3803650"/>
          <p14:tracePt t="65592" x="6154738" y="3803650"/>
          <p14:tracePt t="65604" x="6170613" y="3803650"/>
          <p14:tracePt t="65614" x="6178550" y="3803650"/>
          <p14:tracePt t="66393" x="6178550" y="3811588"/>
          <p14:tracePt t="66442" x="6178550" y="3827463"/>
          <p14:tracePt t="66462" x="6178550" y="3835400"/>
          <p14:tracePt t="66468" x="6178550" y="3843338"/>
          <p14:tracePt t="66478" x="6178550" y="3851275"/>
          <p14:tracePt t="66492" x="6178550" y="3867150"/>
          <p14:tracePt t="66502" x="6186488" y="3890963"/>
          <p14:tracePt t="66512" x="6194425" y="3898900"/>
          <p14:tracePt t="66528" x="6202363" y="3906838"/>
          <p14:tracePt t="66532" x="6210300" y="3914775"/>
          <p14:tracePt t="66542" x="6218238" y="3914775"/>
          <p14:tracePt t="66548" x="6218238" y="3922713"/>
          <p14:tracePt t="66560" x="6226175" y="3930650"/>
          <p14:tracePt t="66573" x="6242050" y="3938588"/>
          <p14:tracePt t="66585" x="6265863" y="3963988"/>
          <p14:tracePt t="66594" x="6321425" y="3987800"/>
          <p14:tracePt t="66604" x="6345238" y="3987800"/>
          <p14:tracePt t="66614" x="6402388" y="4019550"/>
          <p14:tracePt t="66625" x="6450013" y="4019550"/>
          <p14:tracePt t="66629" x="6465888" y="4035425"/>
          <p14:tracePt t="66638" x="6561138" y="4059238"/>
          <p14:tracePt t="66644" x="6592888" y="4059238"/>
          <p14:tracePt t="66654" x="6688138" y="4075113"/>
          <p14:tracePt t="66664" x="6769100" y="4090988"/>
          <p14:tracePt t="66669" x="6792913" y="4098925"/>
          <p14:tracePt t="66678" x="6959600" y="4130675"/>
          <p14:tracePt t="66684" x="6991350" y="4138613"/>
          <p14:tracePt t="66694" x="7207250" y="4170363"/>
          <p14:tracePt t="66704" x="7326313" y="4178300"/>
          <p14:tracePt t="66710" x="7373938" y="4194175"/>
          <p14:tracePt t="66720" x="7581900" y="4217988"/>
          <p14:tracePt t="66725" x="7637463" y="4241800"/>
          <p14:tracePt t="66734" x="7764463" y="4241800"/>
          <p14:tracePt t="66744" x="7859713" y="4249738"/>
          <p14:tracePt t="66750" x="7885113" y="4249738"/>
          <p14:tracePt t="66760" x="7948613" y="4249738"/>
          <p14:tracePt t="66764" x="7964488" y="4249738"/>
          <p14:tracePt t="66775" x="8012113" y="4249738"/>
          <p14:tracePt t="66785" x="8020050" y="4249738"/>
          <p14:tracePt t="66794" x="8035925" y="4249738"/>
          <p14:tracePt t="66841" x="8043863" y="4249738"/>
          <p14:tracePt t="66953" x="8059738" y="4249738"/>
          <p14:tracePt t="67026" x="8067675" y="4257675"/>
          <p14:tracePt t="74383" x="7685088" y="4154488"/>
          <p14:tracePt t="74618" x="7693025" y="4154488"/>
          <p14:tracePt t="74628" x="7700963" y="4154488"/>
          <p14:tracePt t="74639" x="7716838" y="4154488"/>
          <p14:tracePt t="74648" x="7724775" y="4154488"/>
          <p14:tracePt t="74658" x="7732713" y="4154488"/>
          <p14:tracePt t="74674" x="7740650" y="4154488"/>
          <p14:tracePt t="74705" x="7748588" y="4154488"/>
          <p14:tracePt t="74714" x="7756525" y="4154488"/>
          <p14:tracePt t="74725" x="7764463" y="4154488"/>
          <p14:tracePt t="74734" x="7780338" y="4154488"/>
          <p14:tracePt t="74744" x="7788275" y="4154488"/>
          <p14:tracePt t="74754" x="7804150" y="4154488"/>
          <p14:tracePt t="74774" x="7812088" y="4154488"/>
          <p14:tracePt t="74791" x="7820025" y="4154488"/>
          <p14:tracePt t="74835" x="7827963" y="4154488"/>
          <p14:tracePt t="74846" x="7835900" y="4154488"/>
          <p14:tracePt t="74860" x="7843838" y="4154488"/>
          <p14:tracePt t="74870" x="7851775" y="4154488"/>
          <p14:tracePt t="74876" x="7859713" y="4154488"/>
          <p14:tracePt t="74892" x="7885113" y="4154488"/>
          <p14:tracePt t="74900" x="7916863" y="4154488"/>
          <p14:tracePt t="74910" x="7932738" y="4154488"/>
          <p14:tracePt t="74916" x="7956550" y="4154488"/>
          <p14:tracePt t="74926" x="7964488" y="4154488"/>
          <p14:tracePt t="74936" x="7972425" y="4154488"/>
          <p14:tracePt t="74942" x="7988300" y="4154488"/>
          <p14:tracePt t="74997" x="8004175" y="4154488"/>
          <p14:tracePt t="75016" x="8012113" y="4154488"/>
          <p14:tracePt t="75098" x="8020050" y="4154488"/>
          <p14:tracePt t="75235" x="8027988" y="4154488"/>
          <p14:tracePt t="75311" x="8035925" y="4154488"/>
          <p14:tracePt t="75320" x="8051800" y="4154488"/>
          <p14:tracePt t="75334" x="8059738" y="4154488"/>
          <p14:tracePt t="75351" x="8067675" y="4154488"/>
          <p14:tracePt t="75457" x="8083550" y="4154488"/>
          <p14:tracePt t="75612" x="8051800" y="4154488"/>
          <p14:tracePt t="75616" x="8035925" y="4154488"/>
          <p14:tracePt t="75626" x="7964488" y="4154488"/>
          <p14:tracePt t="75636" x="7893050" y="4154488"/>
          <p14:tracePt t="75642" x="7804150" y="4154488"/>
          <p14:tracePt t="75652" x="7700963" y="4154488"/>
          <p14:tracePt t="75659" x="7661275" y="4154488"/>
          <p14:tracePt t="75668" x="7429500" y="4154488"/>
          <p14:tracePt t="75678" x="7215188" y="4154488"/>
          <p14:tracePt t="75682" x="6872288" y="4130675"/>
          <p14:tracePt t="75692" x="6584950" y="4090988"/>
          <p14:tracePt t="75698" x="6465888" y="4083050"/>
          <p14:tracePt t="75709" x="6138863" y="4051300"/>
          <p14:tracePt t="75718" x="6026150" y="4051300"/>
          <p14:tracePt t="75724" x="5907088" y="4035425"/>
          <p14:tracePt t="75732" x="5795963" y="4011613"/>
          <p14:tracePt t="75739" x="5780088" y="4011613"/>
          <p14:tracePt t="75748" x="5740400" y="4011613"/>
          <p14:tracePt t="75855" x="5732463" y="4011613"/>
          <p14:tracePt t="75925" x="5740400" y="3995738"/>
          <p14:tracePt t="75934" x="5756275" y="3995738"/>
          <p14:tracePt t="75941" x="5756275" y="3987800"/>
          <p14:tracePt t="75950" x="5795963" y="3987800"/>
          <p14:tracePt t="75960" x="5819775" y="3987800"/>
          <p14:tracePt t="75964" x="5875338" y="3979863"/>
          <p14:tracePt t="75975" x="5954713" y="3956050"/>
          <p14:tracePt t="75980" x="5978525" y="3956050"/>
          <p14:tracePt t="75991" x="6130925" y="3930650"/>
          <p14:tracePt t="76000" x="6202363" y="3922713"/>
          <p14:tracePt t="76007" x="6289675" y="3922713"/>
          <p14:tracePt t="76016" x="6361113" y="3890963"/>
          <p14:tracePt t="76020" x="6392863" y="3883025"/>
          <p14:tracePt t="76030" x="6481763" y="3867150"/>
          <p14:tracePt t="76042" x="6545263" y="3859213"/>
          <p14:tracePt t="76047" x="6608763" y="3859213"/>
          <p14:tracePt t="76057" x="6680200" y="3859213"/>
          <p14:tracePt t="76060" x="6711950" y="3859213"/>
          <p14:tracePt t="76070" x="6824663" y="3859213"/>
          <p14:tracePt t="76080" x="6880225" y="3859213"/>
          <p14:tracePt t="76086" x="6959600" y="3859213"/>
          <p14:tracePt t="76096" x="7015163" y="3859213"/>
          <p14:tracePt t="76102" x="7031038" y="3859213"/>
          <p14:tracePt t="76114" x="7135813" y="3859213"/>
          <p14:tracePt t="76118" x="7215188" y="3859213"/>
          <p14:tracePt t="76128" x="7318375" y="3859213"/>
          <p14:tracePt t="76134" x="7358063" y="3859213"/>
          <p14:tracePt t="76144" x="7542213" y="3859213"/>
          <p14:tracePt t="76154" x="7605713" y="3859213"/>
          <p14:tracePt t="76158" x="7653338" y="3859213"/>
          <p14:tracePt t="76168" x="7693025" y="3859213"/>
          <p14:tracePt t="76175" x="7708900" y="3859213"/>
          <p14:tracePt t="76185" x="7732713" y="3867150"/>
          <p14:tracePt t="76194" x="7748588" y="3883025"/>
          <p14:tracePt t="76198" x="7772400" y="3898900"/>
          <p14:tracePt t="76210" x="7788275" y="3906838"/>
          <p14:tracePt t="76215" x="7796213" y="3914775"/>
          <p14:tracePt t="76224" x="7827963" y="3930650"/>
          <p14:tracePt t="76234" x="7869238" y="3987800"/>
          <p14:tracePt t="76241" x="7900988" y="4011613"/>
          <p14:tracePt t="76250" x="7924800" y="4051300"/>
          <p14:tracePt t="76260" x="7964488" y="4090988"/>
          <p14:tracePt t="76264" x="7996238" y="4106863"/>
          <p14:tracePt t="76276" x="8012113" y="4130675"/>
          <p14:tracePt t="76280" x="8051800" y="4178300"/>
          <p14:tracePt t="76291" x="8059738" y="4217988"/>
          <p14:tracePt t="76294" x="8059738" y="4225925"/>
          <p14:tracePt t="76304" x="8075613" y="4273550"/>
          <p14:tracePt t="76314" x="8075613" y="4322763"/>
          <p14:tracePt t="76320" x="8075613" y="4386263"/>
          <p14:tracePt t="76331" x="8075613" y="4410075"/>
          <p14:tracePt t="76334" x="8075613" y="4433888"/>
          <p14:tracePt t="76346" x="8083550" y="4497388"/>
          <p14:tracePt t="76357" x="8107363" y="4592638"/>
          <p14:tracePt t="76360" x="8123238" y="4681538"/>
          <p14:tracePt t="76370" x="8123238" y="4784725"/>
          <p14:tracePt t="76376" x="8131175" y="4808538"/>
          <p14:tracePt t="76386" x="8147050" y="4895850"/>
          <p14:tracePt t="76396" x="8147050" y="4943475"/>
          <p14:tracePt t="76401" x="8147050" y="4976813"/>
          <p14:tracePt t="76410" x="8147050" y="5000625"/>
          <p14:tracePt t="76420" x="8147050" y="5024438"/>
          <p14:tracePt t="76426" x="8147050" y="5032375"/>
          <p14:tracePt t="76437" x="8139113" y="5072063"/>
          <p14:tracePt t="76441" x="8131175" y="5103813"/>
          <p14:tracePt t="76450" x="8123238" y="5127625"/>
          <p14:tracePt t="76457" x="8115300" y="5143500"/>
          <p14:tracePt t="76466" x="8083550" y="5191125"/>
          <p14:tracePt t="76476" x="8075613" y="5222875"/>
          <p14:tracePt t="76482" x="8059738" y="5254625"/>
          <p14:tracePt t="76493" x="8035925" y="5278438"/>
          <p14:tracePt t="76496" x="8027988" y="5286375"/>
          <p14:tracePt t="76507" x="7956550" y="5319713"/>
          <p14:tracePt t="76516" x="7932738" y="5327650"/>
          <p14:tracePt t="76525" x="7885113" y="5335588"/>
          <p14:tracePt t="76532" x="7820025" y="5351463"/>
          <p14:tracePt t="76536" x="7788275" y="5351463"/>
          <p14:tracePt t="76546" x="7685088" y="5367338"/>
          <p14:tracePt t="76557" x="7621588" y="5383213"/>
          <p14:tracePt t="76562" x="7542213" y="5391150"/>
          <p14:tracePt t="76575" x="7437438" y="5391150"/>
          <p14:tracePt t="76578" x="7413625" y="5391150"/>
          <p14:tracePt t="76589" x="7286625" y="5391150"/>
          <p14:tracePt t="76598" x="7215188" y="5391150"/>
          <p14:tracePt t="76602" x="7126288" y="5391150"/>
          <p14:tracePt t="76612" x="7062788" y="5391150"/>
          <p14:tracePt t="76618" x="7031038" y="5391150"/>
          <p14:tracePt t="76628" x="6935788" y="5375275"/>
          <p14:tracePt t="76639" x="6872288" y="5367338"/>
          <p14:tracePt t="76642" x="6840538" y="5351463"/>
          <p14:tracePt t="76653" x="6800850" y="5319713"/>
          <p14:tracePt t="76660" x="6792913" y="5310188"/>
          <p14:tracePt t="76669" x="6735763" y="5278438"/>
          <p14:tracePt t="76678" x="6672263" y="5222875"/>
          <p14:tracePt t="76685" x="6577013" y="5159375"/>
          <p14:tracePt t="76694" x="6521450" y="5103813"/>
          <p14:tracePt t="76698" x="6497638" y="5087938"/>
          <p14:tracePt t="76710" x="6418263" y="5016500"/>
          <p14:tracePt t="76718" x="6376988" y="4951413"/>
          <p14:tracePt t="76726" x="6345238" y="4911725"/>
          <p14:tracePt t="76734" x="6321425" y="4832350"/>
          <p14:tracePt t="76740" x="6305550" y="4816475"/>
          <p14:tracePt t="76748" x="6297613" y="4737100"/>
          <p14:tracePt t="76759" x="6297613" y="4673600"/>
          <p14:tracePt t="76764" x="6297613" y="4608513"/>
          <p14:tracePt t="76775" x="6297613" y="4521200"/>
          <p14:tracePt t="76778" x="6297613" y="4489450"/>
          <p14:tracePt t="76789" x="6297613" y="4370388"/>
          <p14:tracePt t="76798" x="6297613" y="4330700"/>
          <p14:tracePt t="76804" x="6321425" y="4249738"/>
          <p14:tracePt t="76814" x="6345238" y="4170363"/>
          <p14:tracePt t="76821" x="6369050" y="4146550"/>
          <p14:tracePt t="76830" x="6418263" y="4059238"/>
          <p14:tracePt t="76841" x="6505575" y="3979863"/>
          <p14:tracePt t="76844" x="6569075" y="3930650"/>
          <p14:tracePt t="76854" x="6632575" y="3898900"/>
          <p14:tracePt t="76860" x="6664325" y="3883025"/>
          <p14:tracePt t="76870" x="6696075" y="3859213"/>
          <p14:tracePt t="76880" x="6792913" y="3843338"/>
          <p14:tracePt t="76885" x="6880225" y="3843338"/>
          <p14:tracePt t="76894" x="6983413" y="3843338"/>
          <p14:tracePt t="76900" x="7031038" y="3843338"/>
          <p14:tracePt t="76910" x="7191375" y="3843338"/>
          <p14:tracePt t="76920" x="7334250" y="3843338"/>
          <p14:tracePt t="76926" x="7526338" y="3851275"/>
          <p14:tracePt t="76936" x="7900988" y="3906838"/>
          <p14:tracePt t="76941" x="8012113" y="3930650"/>
          <p14:tracePt t="76950" x="8513763" y="4019550"/>
          <p14:tracePt t="76960" x="8745538" y="4067175"/>
          <p14:tracePt t="76966" x="8920163" y="4090988"/>
          <p14:tracePt t="76976" x="9056688" y="4114800"/>
          <p14:tracePt t="76980" x="9104313" y="4130675"/>
          <p14:tracePt t="77088" x="9024938" y="4840288"/>
          <p14:tracePt t="77096" x="8936038" y="4927600"/>
          <p14:tracePt t="77102" x="8928100" y="4951413"/>
          <p14:tracePt t="77112" x="8801100" y="5072063"/>
          <p14:tracePt t="77124" x="8658225" y="5135563"/>
          <p14:tracePt t="77126" x="8537575" y="5199063"/>
          <p14:tracePt t="77136" x="8426450" y="5222875"/>
          <p14:tracePt t="77143" x="8378825" y="5238750"/>
          <p14:tracePt t="77152" x="8186738" y="5278438"/>
          <p14:tracePt t="77162" x="8067675" y="5278438"/>
          <p14:tracePt t="77168" x="7988300" y="5278438"/>
          <p14:tracePt t="77178" x="7900988" y="5278438"/>
          <p14:tracePt t="77182" x="7877175" y="5278438"/>
          <p14:tracePt t="77192" x="7820025" y="5278438"/>
          <p14:tracePt t="77202" x="7764463" y="5278438"/>
          <p14:tracePt t="77209" x="7724775" y="5270500"/>
          <p14:tracePt t="77218" x="7700963" y="5262563"/>
          <p14:tracePt t="77223" x="7693025" y="5254625"/>
          <p14:tracePt t="77232" x="7653338" y="5230813"/>
          <p14:tracePt t="77243" x="7597775" y="5199063"/>
          <p14:tracePt t="77248" x="7573963" y="5175250"/>
          <p14:tracePt t="77260" x="7542213" y="5167313"/>
          <p14:tracePt t="77264" x="7526338" y="5151438"/>
          <p14:tracePt t="77274" x="7429500" y="5087938"/>
          <p14:tracePt t="77284" x="7342188" y="5016500"/>
          <p14:tracePt t="77289" x="7246938" y="4951413"/>
          <p14:tracePt t="77298" x="7135813" y="4895850"/>
          <p14:tracePt t="77304" x="7102475" y="4872038"/>
          <p14:tracePt t="77314" x="6911975" y="4776788"/>
          <p14:tracePt t="77326" x="6808788" y="4737100"/>
          <p14:tracePt t="77328" x="6711950" y="4729163"/>
          <p14:tracePt t="77339" x="6624638" y="4681538"/>
          <p14:tracePt t="77344" x="6584950" y="4665663"/>
          <p14:tracePt t="77355" x="6545263" y="4641850"/>
          <p14:tracePt t="77410" x="6537325" y="4633913"/>
          <p14:tracePt t="77420" x="6529388" y="4624388"/>
          <p14:tracePt t="77444" x="6529388" y="4608513"/>
          <p14:tracePt t="77673" x="6529388" y="4600575"/>
          <p14:tracePt t="77676" x="6529388" y="4592638"/>
          <p14:tracePt t="77692" x="6529388" y="4584700"/>
          <p14:tracePt t="77703" x="6537325" y="4576763"/>
          <p14:tracePt t="77723" x="6545263" y="4552950"/>
          <p14:tracePt t="77728" x="6553200" y="4537075"/>
          <p14:tracePt t="77732" x="6553200" y="4505325"/>
          <p14:tracePt t="77743" x="6553200" y="4457700"/>
          <p14:tracePt t="77748" x="6553200" y="4433888"/>
          <p14:tracePt t="77759" x="6553200" y="4378325"/>
          <p14:tracePt t="77768" x="6553200" y="4330700"/>
          <p14:tracePt t="77773" x="6545263" y="4298950"/>
          <p14:tracePt t="77782" x="6537325" y="4249738"/>
          <p14:tracePt t="77789" x="6537325" y="4225925"/>
          <p14:tracePt t="77798" x="6521450" y="4194175"/>
          <p14:tracePt t="77809" x="6505575" y="4154488"/>
          <p14:tracePt t="77812" x="6505575" y="4138613"/>
          <p14:tracePt t="77823" x="6489700" y="4114800"/>
          <p14:tracePt t="77835" x="6473825" y="4106863"/>
          <p14:tracePt t="77839" x="6457950" y="4067175"/>
          <p14:tracePt t="77848" x="6442075" y="4051300"/>
          <p14:tracePt t="77854" x="6434138" y="4035425"/>
          <p14:tracePt t="77864" x="6426200" y="4027488"/>
          <p14:tracePt t="77878" x="6418263" y="4027488"/>
          <p14:tracePt t="77889" x="6418263" y="4011613"/>
          <p14:tracePt t="77894" x="6410325" y="4003675"/>
          <p14:tracePt t="77904" x="6402388" y="3995738"/>
          <p14:tracePt t="77914" x="6384925" y="3995738"/>
          <p14:tracePt t="77935" x="6376988" y="3995738"/>
          <p14:tracePt t="77944" x="6369050" y="3987800"/>
          <p14:tracePt t="77950" x="6353175" y="3987800"/>
          <p14:tracePt t="77960" x="6337300" y="3987800"/>
          <p14:tracePt t="77976" x="6329363" y="3979863"/>
          <p14:tracePt t="77991" x="6321425" y="3979863"/>
          <p14:tracePt t="78000" x="6313488" y="3979863"/>
          <p14:tracePt t="78010" x="6297613" y="3979863"/>
          <p14:tracePt t="78014" x="6289675" y="3979863"/>
          <p14:tracePt t="78025" x="6273800" y="3979863"/>
          <p14:tracePt t="78030" x="6257925" y="3979863"/>
          <p14:tracePt t="78040" x="6210300" y="3979863"/>
          <p14:tracePt t="78050" x="6170613" y="3979863"/>
          <p14:tracePt t="78054" x="6130925" y="3979863"/>
          <p14:tracePt t="78064" x="6099175" y="3979863"/>
          <p14:tracePt t="78070" x="6075363" y="3979863"/>
          <p14:tracePt t="78080" x="6051550" y="3979863"/>
          <p14:tracePt t="78096" x="6043613" y="3979863"/>
          <p14:tracePt t="78116" x="6034088" y="3979863"/>
          <p14:tracePt t="78217" x="6026150" y="3979863"/>
          <p14:tracePt t="78242" x="6043613" y="3963988"/>
          <p14:tracePt t="78252" x="6059488" y="3948113"/>
          <p14:tracePt t="78266" x="6083300" y="3948113"/>
          <p14:tracePt t="78282" x="6099175" y="3938588"/>
          <p14:tracePt t="78292" x="6107113" y="3930650"/>
          <p14:tracePt t="78298" x="6130925" y="3922713"/>
          <p14:tracePt t="78319" x="6146800" y="3922713"/>
          <p14:tracePt t="78324" x="6146800" y="3914775"/>
          <p14:tracePt t="78332" x="6154738" y="3914775"/>
          <p14:tracePt t="78340" x="6178550" y="3914775"/>
          <p14:tracePt t="78348" x="6202363" y="3906838"/>
          <p14:tracePt t="78352" x="6210300" y="3906838"/>
          <p14:tracePt t="78362" x="6234113" y="3906838"/>
          <p14:tracePt t="78378" x="6249988" y="3906838"/>
          <p14:tracePt t="78390" x="6257925" y="3906838"/>
          <p14:tracePt t="78392" x="6265863" y="3898900"/>
          <p14:tracePt t="78402" x="6273800" y="3898900"/>
          <p14:tracePt t="78418" x="6289675" y="3898900"/>
          <p14:tracePt t="78428" x="6321425" y="3898900"/>
          <p14:tracePt t="78434" x="6329363" y="3898900"/>
          <p14:tracePt t="78444" x="6384925" y="3867150"/>
          <p14:tracePt t="78454" x="6434138" y="3867150"/>
          <p14:tracePt t="78459" x="6521450" y="3867150"/>
          <p14:tracePt t="78468" x="6592888" y="3867150"/>
          <p14:tracePt t="78475" x="6616700" y="3867150"/>
          <p14:tracePt t="78484" x="6719888" y="3867150"/>
          <p14:tracePt t="78494" x="6784975" y="3867150"/>
          <p14:tracePt t="78498" x="6872288" y="3867150"/>
          <p14:tracePt t="78509" x="6935788" y="3867150"/>
          <p14:tracePt t="78514" x="6951663" y="3867150"/>
          <p14:tracePt t="78525" x="7031038" y="3867150"/>
          <p14:tracePt t="78534" x="7062788" y="3867150"/>
          <p14:tracePt t="78541" x="7094538" y="3875088"/>
          <p14:tracePt t="78550" x="7118350" y="3875088"/>
          <p14:tracePt t="78554" x="7135813" y="3875088"/>
          <p14:tracePt t="78564" x="7207250" y="3890963"/>
          <p14:tracePt t="78576" x="7254875" y="3914775"/>
          <p14:tracePt t="78580" x="7334250" y="3922713"/>
          <p14:tracePt t="78592" x="7381875" y="3930650"/>
          <p14:tracePt t="78594" x="7405688" y="3930650"/>
          <p14:tracePt t="78604" x="7469188" y="3938588"/>
          <p14:tracePt t="78614" x="7550150" y="3963988"/>
          <p14:tracePt t="78620" x="7589838" y="3971925"/>
          <p14:tracePt t="78630" x="7645400" y="3987800"/>
          <p14:tracePt t="78634" x="7693025" y="3987800"/>
          <p14:tracePt t="78646" x="7772400" y="3995738"/>
          <p14:tracePt t="78657" x="7796213" y="3995738"/>
          <p14:tracePt t="78661" x="7835900" y="3995738"/>
          <p14:tracePt t="78670" x="7877175" y="4011613"/>
          <p14:tracePt t="78676" x="7885113" y="4011613"/>
          <p14:tracePt t="78686" x="7924800" y="4019550"/>
          <p14:tracePt t="87930" x="7916863" y="4011613"/>
          <p14:tracePt t="87945" x="6489700" y="3867150"/>
          <p14:tracePt t="87948" x="6473825" y="3867150"/>
          <p14:tracePt t="87958" x="6426200" y="3867150"/>
          <p14:tracePt t="87964" x="6410325" y="3875088"/>
          <p14:tracePt t="87975" x="6329363" y="3883025"/>
          <p14:tracePt t="87978" x="6313488" y="3883025"/>
          <p14:tracePt t="87989" x="6249988" y="3883025"/>
          <p14:tracePt t="87994" x="6186488" y="3883025"/>
          <p14:tracePt t="88007" x="6162675" y="3898900"/>
          <p14:tracePt t="88016" x="6091238" y="3914775"/>
          <p14:tracePt t="88022" x="6075363" y="3914775"/>
          <p14:tracePt t="88030" x="6010275" y="3948113"/>
          <p14:tracePt t="88037" x="5978525" y="3956050"/>
          <p14:tracePt t="88046" x="5946775" y="3987800"/>
          <p14:tracePt t="88059" x="5883275" y="4019550"/>
          <p14:tracePt t="88060" x="5867400" y="4027488"/>
          <p14:tracePt t="88072" x="5843588" y="4043363"/>
          <p14:tracePt t="88076" x="5835650" y="4043363"/>
          <p14:tracePt t="88086" x="5811838" y="4051300"/>
          <p14:tracePt t="88096" x="5772150" y="4075113"/>
          <p14:tracePt t="88100" x="5740400" y="4083050"/>
          <p14:tracePt t="88110" x="5716588" y="4090988"/>
          <p14:tracePt t="88116" x="5708650" y="4098925"/>
          <p14:tracePt t="88132" x="5708650" y="4106863"/>
          <p14:tracePt t="88137" x="5700713" y="4114800"/>
          <p14:tracePt t="88176" x="5700713" y="4122738"/>
          <p14:tracePt t="88183" x="5700713" y="4130675"/>
          <p14:tracePt t="88192" x="5716588" y="4130675"/>
          <p14:tracePt t="88196" x="5740400" y="4130675"/>
          <p14:tracePt t="88206" x="5756275" y="4130675"/>
          <p14:tracePt t="88216" x="5788025" y="4130675"/>
          <p14:tracePt t="88223" x="5795963" y="4130675"/>
          <p14:tracePt t="88232" x="5827713" y="4130675"/>
          <p14:tracePt t="88239" x="5835650" y="4130675"/>
          <p14:tracePt t="88248" x="5875338" y="4130675"/>
          <p14:tracePt t="88258" x="5938838" y="4114800"/>
          <p14:tracePt t="88262" x="5946775" y="4114800"/>
          <p14:tracePt t="88273" x="6010275" y="4098925"/>
          <p14:tracePt t="88278" x="6034088" y="4090988"/>
          <p14:tracePt t="88289" x="6067425" y="4075113"/>
          <p14:tracePt t="88298" x="6138863" y="4035425"/>
          <p14:tracePt t="88302" x="6154738" y="4027488"/>
          <p14:tracePt t="88313" x="6249988" y="3979863"/>
          <p14:tracePt t="88318" x="6273800" y="3956050"/>
          <p14:tracePt t="88328" x="6297613" y="3938588"/>
          <p14:tracePt t="88340" x="6345238" y="3875088"/>
          <p14:tracePt t="88344" x="6345238" y="3859213"/>
          <p14:tracePt t="88355" x="6376988" y="3795713"/>
          <p14:tracePt t="88358" x="6384925" y="3787775"/>
          <p14:tracePt t="88368" x="6392863" y="3763963"/>
          <p14:tracePt t="88378" x="6392863" y="3748088"/>
          <p14:tracePt t="88384" x="6392863" y="3740150"/>
          <p14:tracePt t="88394" x="6392863" y="3724275"/>
          <p14:tracePt t="88399" x="6392863" y="3708400"/>
          <p14:tracePt t="88408" x="6392863" y="3700463"/>
          <p14:tracePt t="88418" x="6361113" y="3660775"/>
          <p14:tracePt t="88428" x="6337300" y="3644900"/>
          <p14:tracePt t="88434" x="6313488" y="3629025"/>
          <p14:tracePt t="88439" x="6297613" y="3613150"/>
          <p14:tracePt t="88448" x="6226175" y="3613150"/>
          <p14:tracePt t="88458" x="6115050" y="3563938"/>
          <p14:tracePt t="88464" x="6083300" y="3548063"/>
          <p14:tracePt t="88474" x="5978525" y="3540125"/>
          <p14:tracePt t="88480" x="5954713" y="3540125"/>
          <p14:tracePt t="88490" x="5899150" y="3540125"/>
          <p14:tracePt t="88500" x="5835650" y="3540125"/>
          <p14:tracePt t="88505" x="5811838" y="3540125"/>
          <p14:tracePt t="88514" x="5795963" y="3540125"/>
          <p14:tracePt t="88523" x="5780088" y="3540125"/>
          <p14:tracePt t="88540" x="5772150" y="3540125"/>
          <p14:tracePt t="88544" x="5756275" y="3563938"/>
          <p14:tracePt t="88560" x="5756275" y="3571875"/>
          <p14:tracePt t="88573" x="5756275" y="3587750"/>
          <p14:tracePt t="88580" x="5756275" y="3644900"/>
          <p14:tracePt t="88587" x="5756275" y="3652838"/>
          <p14:tracePt t="88596" x="5756275" y="3708400"/>
          <p14:tracePt t="88600" x="5764213" y="3724275"/>
          <p14:tracePt t="88610" x="5803900" y="3787775"/>
          <p14:tracePt t="88622" x="5843588" y="3843338"/>
          <p14:tracePt t="88626" x="5851525" y="3843338"/>
          <p14:tracePt t="88637" x="5922963" y="3875088"/>
          <p14:tracePt t="88642" x="5938838" y="3875088"/>
          <p14:tracePt t="88650" x="5978525" y="3883025"/>
          <p14:tracePt t="88661" x="6067425" y="3883025"/>
          <p14:tracePt t="88666" x="6083300" y="3883025"/>
          <p14:tracePt t="88677" x="6138863" y="3883025"/>
          <p14:tracePt t="88680" x="6162675" y="3883025"/>
          <p14:tracePt t="88692" x="6194425" y="3883025"/>
          <p14:tracePt t="88702" x="6210300" y="3867150"/>
          <p14:tracePt t="88706" x="6210300" y="3859213"/>
          <p14:tracePt t="88716" x="6210300" y="3843338"/>
          <p14:tracePt t="88722" x="6210300" y="3835400"/>
          <p14:tracePt t="88732" x="6210300" y="3811588"/>
          <p14:tracePt t="88743" x="6194425" y="3787775"/>
          <p14:tracePt t="88746" x="6194425" y="3779838"/>
          <p14:tracePt t="88756" x="6170613" y="3740150"/>
          <p14:tracePt t="88762" x="6162675" y="3732213"/>
          <p14:tracePt t="88773" x="6146800" y="3724275"/>
          <p14:tracePt t="88786" x="6138863" y="3716338"/>
          <p14:tracePt t="88796" x="6130925" y="3716338"/>
          <p14:tracePt t="88822" x="6115050" y="3716338"/>
          <p14:tracePt t="88832" x="6107113" y="3716338"/>
          <p14:tracePt t="88839" x="6099175" y="3716338"/>
          <p14:tracePt t="88918" x="6083300" y="3716338"/>
          <p14:tracePt t="88928" x="6075363" y="3716338"/>
          <p14:tracePt t="88939" x="6067425" y="3716338"/>
          <p14:tracePt t="88999" x="6059488" y="3716338"/>
          <p14:tracePt t="89044" x="6051550" y="3716338"/>
          <p14:tracePt t="89055" x="6043613" y="3716338"/>
          <p14:tracePt t="89064" x="6026150" y="3716338"/>
          <p14:tracePt t="89121" x="6018213" y="3716338"/>
          <p14:tracePt t="89150" x="6010275" y="3716338"/>
          <p14:tracePt t="89160" x="5994400" y="3700463"/>
          <p14:tracePt t="89200" x="5986463" y="3684588"/>
          <p14:tracePt t="89210" x="5978525" y="3684588"/>
          <p14:tracePt t="89222" x="5962650" y="3668713"/>
          <p14:tracePt t="89230" x="5954713" y="3668713"/>
          <p14:tracePt t="89240" x="5915025" y="3644900"/>
          <p14:tracePt t="89246" x="5907088" y="3644900"/>
          <p14:tracePt t="89257" x="5883275" y="3629025"/>
          <p14:tracePt t="89266" x="5811838" y="3579813"/>
          <p14:tracePt t="89274" x="5803900" y="3571875"/>
          <p14:tracePt t="89282" x="5780088" y="3548063"/>
          <p14:tracePt t="89287" x="5764213" y="3524250"/>
          <p14:tracePt t="89296" x="5740400" y="3500438"/>
          <p14:tracePt t="89308" x="5684838" y="3429000"/>
          <p14:tracePt t="89312" x="5667375" y="3421063"/>
          <p14:tracePt t="89323" x="5603875" y="3349625"/>
          <p14:tracePt t="89326" x="5588000" y="3341688"/>
          <p14:tracePt t="89337" x="5516563" y="3252788"/>
          <p14:tracePt t="89346" x="5365750" y="3133725"/>
          <p14:tracePt t="89352" x="5326063" y="3125788"/>
          <p14:tracePt t="89362" x="5157788" y="2990850"/>
          <p14:tracePt t="89366" x="5133975" y="2974975"/>
          <p14:tracePt t="89376" x="5046663" y="2935288"/>
          <p14:tracePt t="89389" x="4967288" y="2878138"/>
          <p14:tracePt t="89392" x="4959350" y="2862263"/>
          <p14:tracePt t="89402" x="4918075" y="2814638"/>
          <p14:tracePt t="89408" x="4894263" y="2798763"/>
          <p14:tracePt t="89418" x="4846638" y="2735263"/>
          <p14:tracePt t="89428" x="4743450" y="2624138"/>
          <p14:tracePt t="89432" x="4727575" y="2608263"/>
          <p14:tracePt t="89442" x="4656138" y="2535238"/>
          <p14:tracePt t="89448" x="4616450" y="2487613"/>
          <p14:tracePt t="89458" x="4559300" y="2424113"/>
          <p14:tracePt t="89468" x="4503738" y="2384425"/>
          <p14:tracePt t="89474" x="4487863" y="2368550"/>
          <p14:tracePt t="89482" x="4432300" y="2305050"/>
          <p14:tracePt t="89489" x="4432300" y="2297113"/>
          <p14:tracePt t="89498" x="4392613" y="2257425"/>
          <p14:tracePt t="89508" x="4344988" y="2208213"/>
          <p14:tracePt t="89514" x="4313238" y="2160588"/>
          <p14:tracePt t="89524" x="4281488" y="2105025"/>
          <p14:tracePt t="89534" x="4265613" y="2081213"/>
          <p14:tracePt t="89544" x="4233863" y="2041525"/>
          <p14:tracePt t="89548" x="4225925" y="2041525"/>
          <p14:tracePt t="89555" x="4210050" y="2033588"/>
          <p14:tracePt t="89564" x="4168775" y="1993900"/>
          <p14:tracePt t="89569" x="4160838" y="1985963"/>
          <p14:tracePt t="89578" x="4129088" y="1978025"/>
          <p14:tracePt t="89589" x="4097338" y="1962150"/>
          <p14:tracePt t="89594" x="4081463" y="1962150"/>
          <p14:tracePt t="89605" x="4010025" y="1922463"/>
          <p14:tracePt t="89614" x="3986213" y="1914525"/>
          <p14:tracePt t="89625" x="3962400" y="1898650"/>
          <p14:tracePt t="89641" x="3946525" y="1898650"/>
          <p14:tracePt t="89644" x="3938588" y="1890713"/>
          <p14:tracePt t="89664" x="3922713" y="1890713"/>
          <p14:tracePt t="89673" x="3914775" y="1890713"/>
          <p14:tracePt t="89680" x="3906838" y="1890713"/>
          <p14:tracePt t="89685" x="3898900" y="1890713"/>
          <p14:tracePt t="89690" x="3890963" y="1890713"/>
          <p14:tracePt t="89821" x="3890963" y="1898650"/>
          <p14:tracePt t="89830" x="3890963" y="1914525"/>
          <p14:tracePt t="89840" x="3890963" y="1922463"/>
          <p14:tracePt t="89846" x="3890963" y="1930400"/>
          <p14:tracePt t="89852" x="3890963" y="1938338"/>
          <p14:tracePt t="89862" x="3890963" y="1946275"/>
          <p14:tracePt t="89873" x="3890963" y="1970088"/>
          <p14:tracePt t="89882" x="3890963" y="1978025"/>
          <p14:tracePt t="89889" x="3890963" y="1985963"/>
          <p14:tracePt t="89892" x="3898900" y="1993900"/>
          <p14:tracePt t="89903" x="3898900" y="2001838"/>
          <p14:tracePt t="89912" x="3922713" y="2009775"/>
          <p14:tracePt t="89916" x="3930650" y="2017713"/>
          <p14:tracePt t="89926" x="3930650" y="2033588"/>
          <p14:tracePt t="89932" x="3938588" y="2041525"/>
          <p14:tracePt t="89942" x="3946525" y="2049463"/>
          <p14:tracePt t="89952" x="3962400" y="2057400"/>
          <p14:tracePt t="90032" x="3978275" y="2073275"/>
          <p14:tracePt t="90148" x="3986213" y="2081213"/>
          <p14:tracePt t="90190" x="3994150" y="2081213"/>
          <p14:tracePt t="90437" x="4002088" y="2081213"/>
          <p14:tracePt t="90871" x="4010025" y="2081213"/>
          <p14:tracePt t="90875" x="4033838" y="2105025"/>
          <p14:tracePt t="90887" x="4041775" y="2112963"/>
          <p14:tracePt t="90905" x="4081463" y="2176463"/>
          <p14:tracePt t="90910" x="4152900" y="2265363"/>
          <p14:tracePt t="90916" x="4168775" y="2281238"/>
          <p14:tracePt t="90926" x="4225925" y="2320925"/>
          <p14:tracePt t="90937" x="4297363" y="2432050"/>
          <p14:tracePt t="90941" x="4313238" y="2455863"/>
          <p14:tracePt t="90950" x="4400550" y="2551113"/>
          <p14:tracePt t="90958" x="4408488" y="2559050"/>
          <p14:tracePt t="90966" x="4432300" y="2592388"/>
          <p14:tracePt t="90976" x="4456113" y="2632075"/>
          <p14:tracePt t="90980" x="4464050" y="2640013"/>
          <p14:tracePt t="90990" x="4471988" y="2647950"/>
          <p14:tracePt t="90996" x="4471988" y="2655888"/>
          <p14:tracePt t="91008" x="4487863" y="2671763"/>
          <p14:tracePt t="91026" x="4487863" y="2679700"/>
          <p14:tracePt t="91032" x="4487863" y="2695575"/>
          <p14:tracePt t="91042" x="4487863" y="2703513"/>
          <p14:tracePt t="91052" x="4487863" y="2719388"/>
          <p14:tracePt t="91066" x="4487863" y="2727325"/>
          <p14:tracePt t="91073" x="4487863" y="2735263"/>
          <p14:tracePt t="91082" x="4487863" y="2751138"/>
          <p14:tracePt t="91092" x="4487863" y="2767013"/>
          <p14:tracePt t="91096" x="4487863" y="2774950"/>
          <p14:tracePt t="91107" x="4487863" y="2782888"/>
          <p14:tracePt t="91112" x="4487863" y="2790825"/>
          <p14:tracePt t="91118" x="4487863" y="2814638"/>
          <p14:tracePt t="91128" x="4487863" y="2830513"/>
          <p14:tracePt t="91139" x="4487863" y="2846388"/>
          <p14:tracePt t="91152" x="4487863" y="2854325"/>
          <p14:tracePt t="91158" x="4487863" y="2862263"/>
          <p14:tracePt t="91173" x="4487863" y="2878138"/>
          <p14:tracePt t="91178" x="4487863" y="2886075"/>
          <p14:tracePt t="91182" x="4479925" y="2886075"/>
          <p14:tracePt t="91192" x="4456113" y="2901950"/>
          <p14:tracePt t="91198" x="4456113" y="2909888"/>
          <p14:tracePt t="91208" x="4448175" y="2927350"/>
          <p14:tracePt t="91218" x="4408488" y="2967038"/>
          <p14:tracePt t="91234" x="4392613" y="2990850"/>
          <p14:tracePt t="91239" x="4384675" y="2998788"/>
          <p14:tracePt t="91248" x="4376738" y="3022600"/>
          <p14:tracePt t="91258" x="4368800" y="3054350"/>
          <p14:tracePt t="91268" x="4360863" y="3062288"/>
          <p14:tracePt t="91673" x="4368800" y="3062288"/>
          <p14:tracePt t="91682" x="4392613" y="3062288"/>
          <p14:tracePt t="91692" x="4448175" y="3062288"/>
          <p14:tracePt t="91698" x="4471988" y="3070225"/>
          <p14:tracePt t="91708" x="4519613" y="3094038"/>
          <p14:tracePt t="91718" x="4632325" y="3133725"/>
          <p14:tracePt t="91724" x="4656138" y="3149600"/>
          <p14:tracePt t="91732" x="4791075" y="3197225"/>
          <p14:tracePt t="91739" x="4854575" y="3228975"/>
          <p14:tracePt t="91748" x="4967288" y="3262313"/>
          <p14:tracePt t="91758" x="5213350" y="3373438"/>
          <p14:tracePt t="91762" x="5245100" y="3389313"/>
          <p14:tracePt t="91774" x="5389563" y="3468688"/>
          <p14:tracePt t="91778" x="5429250" y="3484563"/>
          <p14:tracePt t="91788" x="5588000" y="3556000"/>
          <p14:tracePt t="91798" x="5930900" y="3708400"/>
          <p14:tracePt t="91806" x="5994400" y="3740150"/>
          <p14:tracePt t="91815" x="6273800" y="3883025"/>
          <p14:tracePt t="91819" x="6321425" y="3914775"/>
          <p14:tracePt t="91828" x="6465888" y="3979863"/>
          <p14:tracePt t="91839" x="6696075" y="4098925"/>
          <p14:tracePt t="91844" x="6743700" y="4130675"/>
          <p14:tracePt t="91855" x="6911975" y="4241800"/>
          <p14:tracePt t="91858" x="6951663" y="4273550"/>
          <p14:tracePt t="91868" x="7031038" y="4306888"/>
          <p14:tracePt t="91878" x="7207250" y="4362450"/>
          <p14:tracePt t="91889" x="7254875" y="4370388"/>
          <p14:tracePt t="91894" x="7477125" y="4433888"/>
          <p14:tracePt t="91898" x="7526338" y="4441825"/>
          <p14:tracePt t="91908" x="7645400" y="4465638"/>
          <p14:tracePt t="91922" x="7908925" y="4529138"/>
          <p14:tracePt t="91924" x="7956550" y="4537075"/>
          <p14:tracePt t="91934" x="8210550" y="4584700"/>
          <p14:tracePt t="91940" x="8275638" y="4592638"/>
          <p14:tracePt t="91950" x="8426450" y="4633913"/>
          <p14:tracePt t="91960" x="8729663" y="4681538"/>
          <p14:tracePt t="91964" x="8801100" y="4689475"/>
          <p14:tracePt t="91974" x="9080500" y="4721225"/>
          <p14:tracePt t="91981" x="9136063" y="4721225"/>
          <p14:tracePt t="92166" x="8977313" y="4449763"/>
          <p14:tracePt t="92176" x="8856663" y="4394200"/>
          <p14:tracePt t="92182" x="8824913" y="4386263"/>
          <p14:tracePt t="92192" x="8682038" y="4338638"/>
          <p14:tracePt t="92202" x="8378825" y="4233863"/>
          <p14:tracePt t="92207" x="8307388" y="4217988"/>
          <p14:tracePt t="92216" x="8020050" y="4122738"/>
          <p14:tracePt t="92222" x="7956550" y="4106863"/>
          <p14:tracePt t="92233" x="7820025" y="4075113"/>
          <p14:tracePt t="92242" x="7581900" y="4011613"/>
          <p14:tracePt t="92246" x="7534275" y="4003675"/>
          <p14:tracePt t="92258" x="7413625" y="3995738"/>
          <p14:tracePt t="92262" x="7381875" y="3979863"/>
          <p14:tracePt t="92273" x="7350125" y="3979863"/>
          <p14:tracePt t="92282" x="7318375" y="3979863"/>
          <p14:tracePt t="92289" x="7286625" y="3971925"/>
          <p14:tracePt t="92298" x="7262813" y="3971925"/>
          <p14:tracePt t="92312" x="7231063" y="3971925"/>
          <p14:tracePt t="92323" x="7183438" y="3971925"/>
          <p14:tracePt t="92328" x="7175500" y="3971925"/>
          <p14:tracePt t="92340" x="7078663" y="3971925"/>
          <p14:tracePt t="92342" x="7062788" y="3971925"/>
          <p14:tracePt t="92352" x="7023100" y="3971925"/>
          <p14:tracePt t="92362" x="6904038" y="3971925"/>
          <p14:tracePt t="92368" x="6888163" y="3971925"/>
          <p14:tracePt t="92378" x="6792913" y="3971925"/>
          <p14:tracePt t="92385" x="6784975" y="3971925"/>
          <p14:tracePt t="92394" x="6719888" y="3987800"/>
          <p14:tracePt t="92405" x="6640513" y="4035425"/>
          <p14:tracePt t="92408" x="6632575" y="4035425"/>
          <p14:tracePt t="92418" x="6600825" y="4067175"/>
          <p14:tracePt t="92424" x="6600825" y="4083050"/>
          <p14:tracePt t="92434" x="6584950" y="4114800"/>
          <p14:tracePt t="92444" x="6584950" y="4202113"/>
          <p14:tracePt t="92448" x="6584950" y="4225925"/>
          <p14:tracePt t="92458" x="6584950" y="4354513"/>
          <p14:tracePt t="92464" x="6584950" y="4402138"/>
          <p14:tracePt t="92474" x="6624638" y="4513263"/>
          <p14:tracePt t="92484" x="6688138" y="4649788"/>
          <p14:tracePt t="92490" x="6696075" y="4697413"/>
          <p14:tracePt t="92501" x="6792913" y="4864100"/>
          <p14:tracePt t="92506" x="6800850" y="4887913"/>
          <p14:tracePt t="92514" x="6856413" y="4976813"/>
          <p14:tracePt t="92524" x="7007225" y="5127625"/>
          <p14:tracePt t="92530" x="7038975" y="5159375"/>
          <p14:tracePt t="92540" x="7118350" y="5230813"/>
          <p14:tracePt t="92544" x="7159625" y="5246688"/>
          <p14:tracePt t="92555" x="7183438" y="5246688"/>
          <p14:tracePt t="92564" x="7239000" y="5262563"/>
          <p14:tracePt t="92571" x="7254875" y="5270500"/>
          <p14:tracePt t="92580" x="7302500" y="5270500"/>
          <p14:tracePt t="92584" x="7310438" y="5270500"/>
          <p14:tracePt t="92594" x="7350125" y="5270500"/>
          <p14:tracePt t="92607" x="7373938" y="5270500"/>
          <p14:tracePt t="92610" x="7397750" y="5270500"/>
          <p14:tracePt t="92622" x="7421563" y="5270500"/>
          <p14:tracePt t="92626" x="7429500" y="5270500"/>
          <p14:tracePt t="92638" x="7469188" y="5270500"/>
          <p14:tracePt t="92646" x="7534275" y="5270500"/>
          <p14:tracePt t="92650" x="7542213" y="5270500"/>
          <p14:tracePt t="92660" x="7613650" y="5270500"/>
          <p14:tracePt t="92666" x="7629525" y="5270500"/>
          <p14:tracePt t="92676" x="7669213" y="5270500"/>
          <p14:tracePt t="92688" x="7764463" y="5270500"/>
          <p14:tracePt t="92690" x="7772400" y="5262563"/>
          <p14:tracePt t="92700" x="7908925" y="5230813"/>
          <p14:tracePt t="92706" x="7932738" y="5207000"/>
          <p14:tracePt t="92716" x="7988300" y="5159375"/>
          <p14:tracePt t="92726" x="8083550" y="5087938"/>
          <p14:tracePt t="92733" x="8107363" y="5087938"/>
          <p14:tracePt t="92742" x="8162925" y="5048250"/>
          <p14:tracePt t="92746" x="8186738" y="5024438"/>
          <p14:tracePt t="92758" x="8186738" y="5016500"/>
          <p14:tracePt t="92766" x="8202613" y="4992688"/>
          <p14:tracePt t="92782" x="8210550" y="4984750"/>
          <p14:tracePt t="92806" x="8210550" y="4976813"/>
          <p14:tracePt t="92812" x="8218488" y="4959350"/>
          <p14:tracePt t="93841" x="8226425" y="4959350"/>
          <p14:tracePt t="93850" x="8243888" y="4959350"/>
          <p14:tracePt t="93860" x="8251825" y="4959350"/>
          <p14:tracePt t="93882" x="8259763" y="4951413"/>
          <p14:tracePt t="93887" x="8259763" y="4943475"/>
          <p14:tracePt t="93896" x="8259763" y="4927600"/>
          <p14:tracePt t="93902" x="8235950" y="4887913"/>
          <p14:tracePt t="93907" x="8235950" y="4872038"/>
          <p14:tracePt t="93916" x="8226425" y="4864100"/>
          <p14:tracePt t="93926" x="8202613" y="4800600"/>
          <p14:tracePt t="93932" x="8202613" y="4792663"/>
          <p14:tracePt t="93943" x="8186738" y="4752975"/>
          <p14:tracePt t="93953" x="8178800" y="4737100"/>
          <p14:tracePt t="93957" x="8170863" y="4721225"/>
          <p14:tracePt t="93966" x="8147050" y="4689475"/>
          <p14:tracePt t="93973" x="8139113" y="4665663"/>
          <p14:tracePt t="93982" x="8131175" y="4649788"/>
          <p14:tracePt t="93988" x="8123238" y="4624388"/>
          <p14:tracePt t="93998" x="8099425" y="4584700"/>
          <p14:tracePt t="94009" x="8067675" y="4537075"/>
          <p14:tracePt t="94012" x="8051800" y="4521200"/>
          <p14:tracePt t="94024" x="7996238" y="4425950"/>
          <p14:tracePt t="94028" x="7988300" y="4410075"/>
          <p14:tracePt t="94038" x="7948613" y="4346575"/>
          <p14:tracePt t="94048" x="7916863" y="4281488"/>
          <p14:tracePt t="94053" x="7908925" y="4257675"/>
          <p14:tracePt t="94062" x="7893050" y="4210050"/>
          <p14:tracePt t="94068" x="7893050" y="4202113"/>
          <p14:tracePt t="94078" x="7893050" y="4194175"/>
          <p14:tracePt t="94098" x="7885113" y="4186238"/>
          <p14:tracePt t="94108" x="7877175" y="4186238"/>
          <p14:tracePt t="94118" x="7869238" y="4178300"/>
          <p14:tracePt t="94128" x="7851775" y="4146550"/>
          <p14:tracePt t="94148" x="7835900" y="4130675"/>
          <p14:tracePt t="94158" x="7835900" y="4122738"/>
          <p14:tracePt t="94168" x="7820025" y="4106863"/>
          <p14:tracePt t="94174" x="7812088" y="4090988"/>
          <p14:tracePt t="94184" x="7756525" y="4083050"/>
          <p14:tracePt t="94189" x="7740650" y="4075113"/>
          <p14:tracePt t="94198" x="7700963" y="4067175"/>
          <p14:tracePt t="94208" x="7558088" y="4035425"/>
          <p14:tracePt t="94214" x="7518400" y="4035425"/>
          <p14:tracePt t="94224" x="7310438" y="3963988"/>
          <p14:tracePt t="94230" x="7246938" y="3963988"/>
          <p14:tracePt t="94240" x="7159625" y="3938588"/>
          <p14:tracePt t="94250" x="7007225" y="3930650"/>
          <p14:tracePt t="94255" x="6983413" y="3922713"/>
          <p14:tracePt t="94264" x="6856413" y="3898900"/>
          <p14:tracePt t="94271" x="6840538" y="3898900"/>
          <p14:tracePt t="94280" x="6800850" y="3890963"/>
          <p14:tracePt t="94291" x="6743700" y="3883025"/>
          <p14:tracePt t="94300" x="6704013" y="3875088"/>
          <p14:tracePt t="94305" x="6680200" y="3875088"/>
          <p14:tracePt t="94310" x="6656388" y="3875088"/>
          <p14:tracePt t="94322" x="6632575" y="3875088"/>
          <p14:tracePt t="94330" x="6608763" y="3875088"/>
          <p14:tracePt t="94340" x="6600825" y="3875088"/>
          <p14:tracePt t="94346" x="6584950" y="3875088"/>
          <p14:tracePt t="94466" x="6624638" y="3875088"/>
          <p14:tracePt t="94473" x="6640513" y="3875088"/>
          <p14:tracePt t="94482" x="6672263" y="3875088"/>
          <p14:tracePt t="94492" x="6751638" y="3875088"/>
          <p14:tracePt t="94496" x="6777038" y="3875088"/>
          <p14:tracePt t="94507" x="6856413" y="3875088"/>
          <p14:tracePt t="94512" x="6896100" y="3875088"/>
          <p14:tracePt t="94522" x="6935788" y="3875088"/>
          <p14:tracePt t="94532" x="7015163" y="3875088"/>
          <p14:tracePt t="94538" x="7046913" y="3875088"/>
          <p14:tracePt t="94546" x="7110413" y="3875088"/>
          <p14:tracePt t="94553" x="7126288" y="3875088"/>
          <p14:tracePt t="94562" x="7199313" y="3875088"/>
          <p14:tracePt t="94573" x="7302500" y="3875088"/>
          <p14:tracePt t="94578" x="7334250" y="3875088"/>
          <p14:tracePt t="94589" x="7429500" y="3875088"/>
          <p14:tracePt t="94592" x="7453313" y="3875088"/>
          <p14:tracePt t="94603" x="7485063" y="3875088"/>
          <p14:tracePt t="94612" x="7542213" y="3875088"/>
          <p14:tracePt t="94618" x="7558088" y="3875088"/>
          <p14:tracePt t="94628" x="7581900" y="3875088"/>
          <p14:tracePt t="94642" x="7605713" y="3875088"/>
          <p14:tracePt t="94653" x="7677150" y="3875088"/>
          <p14:tracePt t="94662" x="7700963" y="3875088"/>
          <p14:tracePt t="94668" x="7724775" y="3875088"/>
          <p14:tracePt t="94672" x="7732713" y="3875088"/>
          <p14:tracePt t="94684" x="7756525" y="3875088"/>
          <p14:tracePt t="94694" x="7812088" y="3875088"/>
          <p14:tracePt t="94698" x="7820025" y="3875088"/>
          <p14:tracePt t="94708" x="7851775" y="3875088"/>
          <p14:tracePt t="94714" x="7869238" y="3875088"/>
          <p14:tracePt t="94724" x="7877175" y="3875088"/>
          <p14:tracePt t="94734" x="7924800" y="3875088"/>
          <p14:tracePt t="94744" x="7948613" y="3875088"/>
          <p14:tracePt t="94748" x="7956550" y="3875088"/>
          <p14:tracePt t="94755" x="7972425" y="3875088"/>
          <p14:tracePt t="94764" x="7996238" y="3875088"/>
          <p14:tracePt t="94775" x="8020050" y="3875088"/>
          <p14:tracePt t="94778" x="8027988" y="3875088"/>
          <p14:tracePt t="94789" x="8043863" y="3875088"/>
          <p14:tracePt t="94794" x="8059738" y="3875088"/>
          <p14:tracePt t="94805" x="8075613" y="3875088"/>
          <p14:tracePt t="94830" x="8083550" y="3875088"/>
          <p14:tracePt t="94834" x="8091488" y="3875088"/>
          <p14:tracePt t="94844" x="8099425" y="3875088"/>
          <p14:tracePt t="94856" x="8107363" y="3875088"/>
          <p14:tracePt t="94864" x="8115300" y="3875088"/>
          <p14:tracePt t="94871" x="8123238" y="3875088"/>
          <p14:tracePt t="94889" x="8131175" y="3875088"/>
          <p14:tracePt t="94891" x="8139113" y="3875088"/>
          <p14:tracePt t="94900" x="8147050" y="3875088"/>
          <p14:tracePt t="94950" x="8162925" y="3875088"/>
          <p14:tracePt t="94960" x="8186738" y="3890963"/>
          <p14:tracePt t="94966" x="8194675" y="3890963"/>
          <p14:tracePt t="94976" x="8218488" y="3914775"/>
          <p14:tracePt t="94980" x="8235950" y="3922713"/>
          <p14:tracePt t="94990" x="8251825" y="3938588"/>
          <p14:tracePt t="94996" x="8267700" y="3963988"/>
          <p14:tracePt t="95007" x="8283575" y="3979863"/>
          <p14:tracePt t="95016" x="8307388" y="4011613"/>
          <p14:tracePt t="95032" x="8307388" y="4043363"/>
          <p14:tracePt t="95042" x="8307388" y="4059238"/>
          <p14:tracePt t="95046" x="8323263" y="4075113"/>
          <p14:tracePt t="95056" x="8323263" y="4090988"/>
          <p14:tracePt t="95066" x="8323263" y="4106863"/>
          <p14:tracePt t="95073" x="8323263" y="4122738"/>
          <p14:tracePt t="95082" x="8323263" y="4130675"/>
          <p14:tracePt t="95092" x="8323263" y="4138613"/>
          <p14:tracePt t="95116" x="8323263" y="4146550"/>
          <p14:tracePt t="95132" x="8323263" y="4154488"/>
          <p14:tracePt t="95414" x="8315325" y="4170363"/>
          <p14:tracePt t="117446" x="8283575" y="4170363"/>
          <p14:tracePt t="117458" x="5883275" y="4616450"/>
          <p14:tracePt t="117464" x="5835650" y="4633913"/>
          <p14:tracePt t="117469" x="5819775" y="4657725"/>
          <p14:tracePt t="117478" x="5795963" y="4681538"/>
          <p14:tracePt t="117486" x="5756275" y="4713288"/>
          <p14:tracePt t="117494" x="5748338" y="4729163"/>
          <p14:tracePt t="117504" x="5716588" y="4760913"/>
          <p14:tracePt t="117508" x="5692775" y="4776788"/>
          <p14:tracePt t="117519" x="5659438" y="4808538"/>
          <p14:tracePt t="117524" x="5619750" y="4832350"/>
          <p14:tracePt t="117535" x="5556250" y="4872038"/>
          <p14:tracePt t="117544" x="5461000" y="4911725"/>
          <p14:tracePt t="117551" x="5437188" y="4927600"/>
          <p14:tracePt t="117560" x="5421313" y="4935538"/>
          <p14:tracePt t="117564" x="5389563" y="4967288"/>
          <p14:tracePt t="117574" x="5381625" y="4992688"/>
          <p14:tracePt t="117584" x="5381625" y="5016500"/>
          <p14:tracePt t="117590" x="5381625" y="5032375"/>
          <p14:tracePt t="117601" x="5381625" y="5056188"/>
          <p14:tracePt t="117604" x="5397500" y="5087938"/>
          <p14:tracePt t="117614" x="5397500" y="5095875"/>
          <p14:tracePt t="117624" x="5421313" y="5167313"/>
          <p14:tracePt t="117631" x="5429250" y="5191125"/>
          <p14:tracePt t="117640" x="5468938" y="5238750"/>
          <p14:tracePt t="117646" x="5500688" y="5302250"/>
          <p14:tracePt t="117656" x="5588000" y="5375275"/>
          <p14:tracePt t="117669" x="5667375" y="5462588"/>
          <p14:tracePt t="117671" x="5740400" y="5518150"/>
          <p14:tracePt t="117680" x="5843588" y="5581650"/>
          <p14:tracePt t="117687" x="5954713" y="5637213"/>
          <p14:tracePt t="117696" x="6034088" y="5662613"/>
          <p14:tracePt t="117706" x="6313488" y="5726113"/>
          <p14:tracePt t="117710" x="6376988" y="5734050"/>
          <p14:tracePt t="117720" x="6513513" y="5734050"/>
          <p14:tracePt t="117726" x="6648450" y="5734050"/>
          <p14:tracePt t="117737" x="6769100" y="5734050"/>
          <p14:tracePt t="117746" x="6864350" y="5670550"/>
          <p14:tracePt t="117752" x="6880225" y="5653088"/>
          <p14:tracePt t="117762" x="6896100" y="5573713"/>
          <p14:tracePt t="117769" x="6919913" y="5526088"/>
          <p14:tracePt t="117776" x="6919913" y="5446713"/>
          <p14:tracePt t="117787" x="6919913" y="5343525"/>
          <p14:tracePt t="117792" x="6919913" y="5319713"/>
          <p14:tracePt t="117803" x="6919913" y="5278438"/>
          <p14:tracePt t="117806" x="6919913" y="5199063"/>
          <p14:tracePt t="117818" x="6919913" y="5151438"/>
          <p14:tracePt t="117826" x="6888163" y="5032375"/>
          <p14:tracePt t="117833" x="6872288" y="4992688"/>
          <p14:tracePt t="117842" x="6848475" y="4943475"/>
          <p14:tracePt t="117846" x="6816725" y="4879975"/>
          <p14:tracePt t="117856" x="6784975" y="4824413"/>
          <p14:tracePt t="117868" x="6688138" y="4713288"/>
          <p14:tracePt t="117872" x="6680200" y="4705350"/>
          <p14:tracePt t="117885" x="6616700" y="4633913"/>
          <p14:tracePt t="117888" x="6545263" y="4576763"/>
          <p14:tracePt t="117898" x="6505575" y="4521200"/>
          <p14:tracePt t="117908" x="6361113" y="4449763"/>
          <p14:tracePt t="117912" x="6321425" y="4418013"/>
          <p14:tracePt t="117922" x="6242050" y="4386263"/>
          <p14:tracePt t="117928" x="6162675" y="4362450"/>
          <p14:tracePt t="117938" x="6107113" y="4346575"/>
          <p14:tracePt t="117949" x="5970588" y="4346575"/>
          <p14:tracePt t="117953" x="5954713" y="4346575"/>
          <p14:tracePt t="117962" x="5915025" y="4346575"/>
          <p14:tracePt t="117970" x="5883275" y="4362450"/>
          <p14:tracePt t="117978" x="5859463" y="4410075"/>
          <p14:tracePt t="117988" x="5795963" y="4513263"/>
          <p14:tracePt t="117994" x="5788025" y="4529138"/>
          <p14:tracePt t="118004" x="5788025" y="4600575"/>
          <p14:tracePt t="118008" x="5788025" y="4673600"/>
          <p14:tracePt t="118018" x="5851525" y="4768850"/>
          <p14:tracePt t="118028" x="6067425" y="5016500"/>
          <p14:tracePt t="118037" x="6115050" y="5048250"/>
          <p14:tracePt t="118044" x="6242050" y="5119688"/>
          <p14:tracePt t="118048" x="6402388" y="5199063"/>
          <p14:tracePt t="118058" x="6719888" y="5335588"/>
          <p14:tracePt t="118069" x="7405688" y="5470525"/>
          <p14:tracePt t="118074" x="7510463" y="5478463"/>
          <p14:tracePt t="118085" x="7780338" y="5494338"/>
          <p14:tracePt t="118088" x="7964488" y="5494338"/>
          <p14:tracePt t="118101" x="8099425" y="5494338"/>
          <p14:tracePt t="118110" x="8226425" y="5407025"/>
          <p14:tracePt t="118115" x="8251825" y="5367338"/>
          <p14:tracePt t="118124" x="8275638" y="5270500"/>
          <p14:tracePt t="118131" x="8275638" y="5183188"/>
          <p14:tracePt t="118140" x="8275638" y="5064125"/>
          <p14:tracePt t="118151" x="8115300" y="4848225"/>
          <p14:tracePt t="118154" x="8075613" y="4792663"/>
          <p14:tracePt t="118165" x="7916863" y="4633913"/>
          <p14:tracePt t="118170" x="7724775" y="4473575"/>
          <p14:tracePt t="118181" x="7597775" y="4370388"/>
          <p14:tracePt t="118190" x="7183438" y="4162425"/>
          <p14:tracePt t="118194" x="7086600" y="4130675"/>
          <p14:tracePt t="118204" x="6840538" y="4035425"/>
          <p14:tracePt t="118210" x="6577013" y="3987800"/>
          <p14:tracePt t="118220" x="6392863" y="3987800"/>
          <p14:tracePt t="118230" x="6154738" y="3987800"/>
          <p14:tracePt t="118236" x="6115050" y="3987800"/>
          <p14:tracePt t="118246" x="6091238" y="3995738"/>
          <p14:tracePt t="118251" x="6067425" y="4035425"/>
          <p14:tracePt t="118260" x="6067425" y="4067175"/>
          <p14:tracePt t="118270" x="6067425" y="4146550"/>
          <p14:tracePt t="118276" x="6067425" y="4154488"/>
          <p14:tracePt t="118286" x="6067425" y="4202113"/>
          <p14:tracePt t="118290" x="6067425" y="4225925"/>
          <p14:tracePt t="118301" x="6075363" y="4257675"/>
          <p14:tracePt t="118311" x="6091238" y="4298950"/>
          <p14:tracePt t="118318" x="6099175" y="4306888"/>
          <p14:tracePt t="118326" x="6107113" y="4314825"/>
          <p14:tracePt t="118330" x="6122988" y="4322763"/>
          <p14:tracePt t="118412" x="6130925" y="4322763"/>
          <p14:tracePt t="118426" x="6138863" y="4322763"/>
          <p14:tracePt t="118519" x="6162675" y="4322763"/>
          <p14:tracePt t="118528" x="6178550" y="4330700"/>
          <p14:tracePt t="118533" x="6210300" y="4338638"/>
          <p14:tracePt t="118542" x="6273800" y="4354513"/>
          <p14:tracePt t="118553" x="6410325" y="4378325"/>
          <p14:tracePt t="118558" x="6442075" y="4394200"/>
          <p14:tracePt t="118569" x="6537325" y="4425950"/>
          <p14:tracePt t="118574" x="6616700" y="4433888"/>
          <p14:tracePt t="118585" x="6719888" y="4433888"/>
          <p14:tracePt t="118594" x="6919913" y="4433888"/>
          <p14:tracePt t="118598" x="6943725" y="4433888"/>
          <p14:tracePt t="118608" x="7038975" y="4433888"/>
          <p14:tracePt t="118614" x="7159625" y="4433888"/>
          <p14:tracePt t="118624" x="7294563" y="4418013"/>
          <p14:tracePt t="118635" x="7526338" y="4378325"/>
          <p14:tracePt t="118638" x="7573963" y="4370388"/>
          <p14:tracePt t="118648" x="7685088" y="4330700"/>
          <p14:tracePt t="118654" x="7804150" y="4291013"/>
          <p14:tracePt t="118664" x="7940675" y="4257675"/>
          <p14:tracePt t="118674" x="8162925" y="4162425"/>
          <p14:tracePt t="118680" x="8218488" y="4154488"/>
          <p14:tracePt t="118690" x="8355013" y="4106863"/>
          <p14:tracePt t="118694" x="8489950" y="4059238"/>
          <p14:tracePt t="118704" x="8626475" y="4035425"/>
          <p14:tracePt t="118714" x="8785225" y="3948113"/>
          <p14:tracePt t="118721" x="8824913" y="3930650"/>
          <p14:tracePt t="118730" x="8864600" y="3890963"/>
          <p14:tracePt t="118735" x="8880475" y="3875088"/>
          <p14:tracePt t="118744" x="8888413" y="3859213"/>
          <p14:tracePt t="118754" x="8888413" y="3819525"/>
          <p14:tracePt t="118761" x="8888413" y="3811588"/>
          <p14:tracePt t="118770" x="8888413" y="3779838"/>
          <p14:tracePt t="118774" x="8888413" y="3748088"/>
          <p14:tracePt t="118785" x="8888413" y="3700463"/>
          <p14:tracePt t="118796" x="8920163" y="3613150"/>
          <p14:tracePt t="118801" x="8920163" y="3595688"/>
          <p14:tracePt t="118810" x="8928100" y="3563938"/>
          <p14:tracePt t="118818" x="8936038" y="3532188"/>
          <p14:tracePt t="118827" x="8936038" y="3508375"/>
          <p14:tracePt t="118836" x="8951913" y="3468688"/>
          <p14:tracePt t="118840" x="8951913" y="3460750"/>
          <p14:tracePt t="118851" x="8951913" y="3444875"/>
          <p14:tracePt t="118856" x="8951913" y="3421063"/>
          <p14:tracePt t="118868" x="8951913" y="3405188"/>
          <p14:tracePt t="118877" x="8951913" y="3381375"/>
          <p14:tracePt t="118906" x="8951913" y="3357563"/>
          <p14:tracePt t="118926" x="8943975" y="3341688"/>
          <p14:tracePt t="118936" x="8936038" y="3341688"/>
          <p14:tracePt t="118946" x="8928100" y="3341688"/>
          <p14:tracePt t="118956" x="8880475" y="3341688"/>
          <p14:tracePt t="118962" x="8872538" y="3341688"/>
          <p14:tracePt t="118972" x="8824913" y="3341688"/>
          <p14:tracePt t="118976" x="8785225" y="3365500"/>
          <p14:tracePt t="118986" x="8745538" y="3389313"/>
          <p14:tracePt t="118996" x="8705850" y="3421063"/>
          <p14:tracePt t="119004" x="8682038" y="3436938"/>
          <p14:tracePt t="119012" x="8674100" y="3444875"/>
          <p14:tracePt t="119058" x="8666163" y="3444875"/>
          <p14:tracePt t="119069" x="8666163" y="3429000"/>
          <p14:tracePt t="119079" x="8666163" y="3405188"/>
          <p14:tracePt t="119083" x="8674100" y="3397250"/>
          <p14:tracePt t="119092" x="8682038" y="3365500"/>
          <p14:tracePt t="119098" x="8689975" y="3349625"/>
          <p14:tracePt t="119109" x="8689975" y="3325813"/>
          <p14:tracePt t="119119" x="8689975" y="3286125"/>
          <p14:tracePt t="119122" x="8697913" y="3278188"/>
          <p14:tracePt t="119133" x="8697913" y="3270250"/>
          <p14:tracePt t="119138" x="8697913" y="3228975"/>
          <p14:tracePt t="119148" x="8697913" y="3221038"/>
          <p14:tracePt t="119729" x="8697913" y="3228975"/>
          <p14:tracePt t="119844" x="8697913" y="3236913"/>
          <p14:tracePt t="119870" x="8697913" y="3244850"/>
          <p14:tracePt t="120047" x="8697913" y="3252788"/>
          <p14:tracePt t="120172" x="8689975" y="3262313"/>
          <p14:tracePt t="120183" x="8689975" y="3270250"/>
          <p14:tracePt t="120188" x="8682038" y="3286125"/>
          <p14:tracePt t="120200" x="8674100" y="3286125"/>
          <p14:tracePt t="120203" x="8674100" y="3317875"/>
          <p14:tracePt t="120212" x="8658225" y="3333750"/>
          <p14:tracePt t="120222" x="8658225" y="3365500"/>
          <p14:tracePt t="120228" x="8642350" y="3389313"/>
          <p14:tracePt t="120238" x="8626475" y="3429000"/>
          <p14:tracePt t="120242" x="8626475" y="3460750"/>
          <p14:tracePt t="120253" x="8626475" y="3484563"/>
          <p14:tracePt t="120262" x="8626475" y="3556000"/>
          <p14:tracePt t="120278" x="8626475" y="3613150"/>
          <p14:tracePt t="120283" x="8626475" y="3636963"/>
          <p14:tracePt t="120294" x="8610600" y="3676650"/>
          <p14:tracePt t="120304" x="8561388" y="3732213"/>
          <p14:tracePt t="120308" x="8561388" y="3756025"/>
          <p14:tracePt t="120320" x="8529638" y="3795713"/>
          <p14:tracePt t="120324" x="8474075" y="3851275"/>
          <p14:tracePt t="120334" x="8410575" y="3906838"/>
          <p14:tracePt t="120344" x="8259763" y="4003675"/>
          <p14:tracePt t="120348" x="8194675" y="4035425"/>
          <p14:tracePt t="120358" x="8012113" y="4146550"/>
          <p14:tracePt t="120364" x="7812088" y="4225925"/>
          <p14:tracePt t="120374" x="7629525" y="4281488"/>
          <p14:tracePt t="120386" x="7326313" y="4370388"/>
          <p14:tracePt t="120388" x="7278688" y="4378325"/>
          <p14:tracePt t="120398" x="7159625" y="4402138"/>
          <p14:tracePt t="120404" x="7046913" y="4441825"/>
          <p14:tracePt t="120415" x="6943725" y="4449763"/>
          <p14:tracePt t="120424" x="6743700" y="4449763"/>
          <p14:tracePt t="120431" x="6696075" y="4449763"/>
          <p14:tracePt t="120440" x="6600825" y="4449763"/>
          <p14:tracePt t="120444" x="6489700" y="4449763"/>
          <p14:tracePt t="120454" x="6369050" y="4449763"/>
          <p14:tracePt t="120464" x="6202363" y="4449763"/>
          <p14:tracePt t="120470" x="6146800" y="4449763"/>
          <p14:tracePt t="120480" x="6059488" y="4449763"/>
          <p14:tracePt t="120485" x="5962650" y="4449763"/>
          <p14:tracePt t="120494" x="5875338" y="4449763"/>
          <p14:tracePt t="120505" x="5708650" y="4418013"/>
          <p14:tracePt t="120510" x="5676900" y="4418013"/>
          <p14:tracePt t="120520" x="5580063" y="4402138"/>
          <p14:tracePt t="120526" x="5461000" y="4386263"/>
          <p14:tracePt t="120536" x="5341938" y="4362450"/>
          <p14:tracePt t="120546" x="5126038" y="4322763"/>
          <p14:tracePt t="120551" x="5062538" y="4314825"/>
          <p14:tracePt t="120560" x="4943475" y="4298950"/>
          <p14:tracePt t="120568" x="4838700" y="4273550"/>
          <p14:tracePt t="120576" x="4743450" y="4265613"/>
          <p14:tracePt t="120586" x="4576763" y="4225925"/>
          <p14:tracePt t="120590" x="4535488" y="4217988"/>
          <p14:tracePt t="120602" x="4448175" y="4194175"/>
          <p14:tracePt t="120606" x="4368800" y="4178300"/>
          <p14:tracePt t="120617" x="4273550" y="4154488"/>
          <p14:tracePt t="120626" x="4137025" y="4098925"/>
          <p14:tracePt t="120634" x="4113213" y="4090988"/>
          <p14:tracePt t="120642" x="4065588" y="4059238"/>
          <p14:tracePt t="120646" x="4025900" y="4027488"/>
          <p14:tracePt t="120656" x="4002088" y="4003675"/>
          <p14:tracePt t="120667" x="3914775" y="3922713"/>
          <p14:tracePt t="120672" x="3914775" y="3914775"/>
          <p14:tracePt t="120684" x="3890963" y="3883025"/>
          <p14:tracePt t="120686" x="3843338" y="3843338"/>
          <p14:tracePt t="120696" x="3778250" y="3771900"/>
          <p14:tracePt t="120706" x="3706813" y="3676650"/>
          <p14:tracePt t="120712" x="3690938" y="3660775"/>
          <p14:tracePt t="120722" x="3643313" y="3587750"/>
          <p14:tracePt t="120726" x="3587750" y="3516313"/>
          <p14:tracePt t="120736" x="3532188" y="3421063"/>
          <p14:tracePt t="120746" x="3379788" y="3228975"/>
          <p14:tracePt t="120753" x="3348038" y="3189288"/>
          <p14:tracePt t="120762" x="3316288" y="3133725"/>
          <p14:tracePt t="120770" x="3292475" y="3101975"/>
          <p14:tracePt t="120778" x="3244850" y="3046413"/>
          <p14:tracePt t="120788" x="3181350" y="2974975"/>
          <p14:tracePt t="120792" x="3165475" y="2951163"/>
          <p14:tracePt t="120803" x="3125788" y="2909888"/>
          <p14:tracePt t="120808" x="3109913" y="2894013"/>
          <p14:tracePt t="120821" x="3076575" y="2862263"/>
          <p14:tracePt t="120828" x="2997200" y="2798763"/>
          <p14:tracePt t="120834" x="2989263" y="2782888"/>
          <p14:tracePt t="120842" x="2981325" y="2782888"/>
          <p14:tracePt t="120848" x="2973388" y="2767013"/>
          <p14:tracePt t="120858" x="2973388" y="2759075"/>
          <p14:tracePt t="120869" x="2941638" y="2719388"/>
          <p14:tracePt t="120875" x="2941638" y="2711450"/>
          <p14:tracePt t="120885" x="2917825" y="2679700"/>
          <p14:tracePt t="120888" x="2909888" y="2647950"/>
          <p14:tracePt t="120898" x="2886075" y="2608263"/>
          <p14:tracePt t="120908" x="2822575" y="2519363"/>
          <p14:tracePt t="120924" x="2798763" y="2487613"/>
          <p14:tracePt t="120928" x="2767013" y="2432050"/>
          <p14:tracePt t="120938" x="2733675" y="2408238"/>
          <p14:tracePt t="120948" x="2701925" y="2352675"/>
          <p14:tracePt t="120954" x="2701925" y="2344738"/>
          <p14:tracePt t="120968" x="2693988" y="2344738"/>
          <p14:tracePt t="121110" x="2686050" y="2344738"/>
          <p14:tracePt t="121156" x="2678113" y="2344738"/>
          <p14:tracePt t="122492" x="2662238" y="2368550"/>
          <p14:tracePt t="122512" x="2654300" y="2392363"/>
          <p14:tracePt t="122522" x="2654300" y="2408238"/>
          <p14:tracePt t="122528" x="2646363" y="2432050"/>
          <p14:tracePt t="122534" x="2638425" y="2439988"/>
          <p14:tracePt t="122542" x="2638425" y="2447925"/>
          <p14:tracePt t="122552" x="2638425" y="2455863"/>
          <p14:tracePt t="122578" x="2638425" y="2463800"/>
          <p14:tracePt t="122583" x="2646363" y="2471738"/>
          <p14:tracePt t="122594" x="2654300" y="2471738"/>
          <p14:tracePt t="122599" x="2662238" y="2471738"/>
          <p14:tracePt t="122608" x="2670175" y="2471738"/>
          <p14:tracePt t="122619" x="2678113" y="2471738"/>
          <p14:tracePt t="122635" x="2686050" y="2471738"/>
          <p14:tracePt t="122654" x="2701925" y="2471738"/>
          <p14:tracePt t="122674" x="2709863" y="2455863"/>
          <p14:tracePt t="122678" x="2709863" y="2432050"/>
          <p14:tracePt t="122688" x="2709863" y="2416175"/>
          <p14:tracePt t="122694" x="2709863" y="2400300"/>
          <p14:tracePt t="122704" x="2725738" y="2384425"/>
          <p14:tracePt t="122714" x="2751138" y="2336800"/>
          <p14:tracePt t="122735" x="2751138" y="2328863"/>
          <p14:tracePt t="122744" x="2751138" y="2320925"/>
          <p14:tracePt t="122764" x="2751138" y="2297113"/>
          <p14:tracePt t="122794" x="2751138" y="2289175"/>
          <p14:tracePt t="122800" x="2741613" y="2305050"/>
          <p14:tracePt t="122810" x="2717800" y="2320925"/>
          <p14:tracePt t="122814" x="2693988" y="2376488"/>
          <p14:tracePt t="122826" x="2686050" y="2424113"/>
          <p14:tracePt t="122836" x="2670175" y="2543175"/>
          <p14:tracePt t="122840" x="2670175" y="2551113"/>
          <p14:tracePt t="122851" x="2670175" y="2592388"/>
          <p14:tracePt t="122856" x="2670175" y="2624138"/>
          <p14:tracePt t="122867" x="2701925" y="2663825"/>
          <p14:tracePt t="122876" x="2814638" y="2751138"/>
          <p14:tracePt t="122881" x="2838450" y="2767013"/>
          <p14:tracePt t="122890" x="2941638" y="2774950"/>
          <p14:tracePt t="122896" x="3052763" y="2774950"/>
          <p14:tracePt t="122906" x="3157538" y="2782888"/>
          <p14:tracePt t="122917" x="3260725" y="2782888"/>
          <p14:tracePt t="122920" x="3284538" y="2782888"/>
          <p14:tracePt t="122930" x="3324225" y="2727325"/>
          <p14:tracePt t="122936" x="3348038" y="2703513"/>
          <p14:tracePt t="122946" x="3355975" y="2655888"/>
          <p14:tracePt t="122956" x="3355975" y="2559050"/>
          <p14:tracePt t="122962" x="3355975" y="2551113"/>
          <p14:tracePt t="122972" x="3340100" y="2495550"/>
          <p14:tracePt t="122976" x="3300413" y="2439988"/>
          <p14:tracePt t="122986" x="3228975" y="2368550"/>
          <p14:tracePt t="122997" x="3117850" y="2312988"/>
          <p14:tracePt t="123002" x="3076575" y="2273300"/>
          <p14:tracePt t="123012" x="2997200" y="2249488"/>
          <p14:tracePt t="123017" x="2949575" y="2224088"/>
          <p14:tracePt t="123026" x="2901950" y="2216150"/>
          <p14:tracePt t="123036" x="2798763" y="2192338"/>
          <p14:tracePt t="123042" x="2782888" y="2192338"/>
          <p14:tracePt t="123052" x="2709863" y="2192338"/>
          <p14:tracePt t="123058" x="2686050" y="2192338"/>
          <p14:tracePt t="123068" x="2638425" y="2200275"/>
          <p14:tracePt t="123078" x="2535238" y="2241550"/>
          <p14:tracePt t="123085" x="2527300" y="2249488"/>
          <p14:tracePt t="123092" x="2511425" y="2281238"/>
          <p14:tracePt t="123099" x="2503488" y="2312988"/>
          <p14:tracePt t="123108" x="2503488" y="2360613"/>
          <p14:tracePt t="123120" x="2503488" y="2400300"/>
          <p14:tracePt t="123128" x="2503488" y="2439988"/>
          <p14:tracePt t="123139" x="2543175" y="2487613"/>
          <p14:tracePt t="123148" x="2582863" y="2527300"/>
          <p14:tracePt t="123158" x="2622550" y="2543175"/>
          <p14:tracePt t="123162" x="2638425" y="2551113"/>
          <p14:tracePt t="123174" x="2686050" y="2576513"/>
          <p14:tracePt t="123178" x="2693988" y="2576513"/>
          <p14:tracePt t="123189" x="2701925" y="2576513"/>
          <p14:tracePt t="123199" x="2741613" y="2576513"/>
          <p14:tracePt t="123204" x="2751138" y="2576513"/>
          <p14:tracePt t="123214" x="2774950" y="2576513"/>
          <p14:tracePt t="123218" x="2806700" y="2576513"/>
          <p14:tracePt t="123228" x="2838450" y="2576513"/>
          <p14:tracePt t="123238" x="2862263" y="2551113"/>
          <p14:tracePt t="123244" x="2870200" y="2527300"/>
          <p14:tracePt t="123254" x="2870200" y="2503488"/>
          <p14:tracePt t="123258" x="2870200" y="2495550"/>
          <p14:tracePt t="123269" x="2870200" y="2455863"/>
          <p14:tracePt t="123280" x="2870200" y="2424113"/>
          <p14:tracePt t="123285" x="2870200" y="2416175"/>
          <p14:tracePt t="123295" x="2870200" y="2408238"/>
          <p14:tracePt t="123301" x="2854325" y="2376488"/>
          <p14:tracePt t="123320" x="2822575" y="2376488"/>
          <p14:tracePt t="123330" x="2806700" y="2376488"/>
          <p14:tracePt t="123336" x="2798763" y="2376488"/>
          <p14:tracePt t="123340" x="2782888" y="2376488"/>
          <p14:tracePt t="123351" x="2767013" y="2376488"/>
          <p14:tracePt t="123360" x="2741613" y="2376488"/>
          <p14:tracePt t="123364" x="2733675" y="2376488"/>
          <p14:tracePt t="123374" x="2709863" y="2384425"/>
          <p14:tracePt t="123380" x="2693988" y="2400300"/>
          <p14:tracePt t="123390" x="2686050" y="2416175"/>
          <p14:tracePt t="123401" x="2686050" y="2447925"/>
          <p14:tracePt t="123410" x="2678113" y="2471738"/>
          <p14:tracePt t="123436" x="2678113" y="2487613"/>
          <p14:tracePt t="123446" x="2678113" y="2495550"/>
          <p14:tracePt t="123460" x="2678113" y="2519363"/>
          <p14:tracePt t="123496" x="2678113" y="2527300"/>
          <p14:tracePt t="123516" x="2678113" y="2535238"/>
          <p14:tracePt t="123522" x="2678113" y="2543175"/>
          <p14:tracePt t="123533" x="2678113" y="2551113"/>
          <p14:tracePt t="123542" x="2686050" y="2566988"/>
          <p14:tracePt t="123552" x="2701925" y="2584450"/>
          <p14:tracePt t="123562" x="2725738" y="2608263"/>
          <p14:tracePt t="123567" x="2733675" y="2616200"/>
          <p14:tracePt t="123576" x="2741613" y="2616200"/>
          <p14:tracePt t="123584" x="2751138" y="2616200"/>
          <p14:tracePt t="123890" x="2759075" y="2624138"/>
          <p14:tracePt t="123954" x="2759075" y="2632075"/>
          <p14:tracePt t="123980" x="2759075" y="2647950"/>
          <p14:tracePt t="123997" x="2759075" y="2655888"/>
          <p14:tracePt t="124011" x="2751138" y="2663825"/>
          <p14:tracePt t="124027" x="2741613" y="2679700"/>
          <p14:tracePt t="124036" x="2725738" y="2695575"/>
          <p14:tracePt t="124046" x="2701925" y="2719388"/>
          <p14:tracePt t="124052" x="2693988" y="2727325"/>
          <p14:tracePt t="124060" x="2686050" y="2743200"/>
          <p14:tracePt t="124067" x="2678113" y="2743200"/>
          <p14:tracePt t="124080" x="2678113" y="2751138"/>
        </p14:tracePtLst>
      </p14:laserTraceLst>
    </p:ext>
  </p:extLs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35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Atividades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400" dirty="0"/>
              <a:t>Crie uma ROM com 8 Bits de endereços e 16 Bits de dados.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24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400" dirty="0"/>
              <a:t>Utilizando o contador síncrono já desenvolvido, conecte o contador no barramento de endereços da memória.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24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400" dirty="0"/>
              <a:t>Conecte o barramento de dados da memória nos displays de 7 segmentos da Máscara DE0-CV.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pt-BR" sz="2400" dirty="0"/>
              <a:t>Como o barramento de dados precisa de 16 bits, são necessários 4 displays.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pt-BR" sz="2400" dirty="0"/>
              <a:t>Desta forma, os displays HEX5, HEX4, HEX3 e HEX2 serão utilizados para este propósito.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24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400" dirty="0"/>
              <a:t>Preencha o conteúdo da memória de acordo com a Memória 1 e Memória 2 para testar.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CPU</a:t>
            </a:r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3A2313A8-99C7-43AF-965E-FB65D85C2AB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70808721"/>
      </p:ext>
    </p:extLst>
  </p:cSld>
  <p:clrMapOvr>
    <a:masterClrMapping/>
  </p:clrMapOvr>
  <p:transition advTm="158300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2059" x="2678113" y="2759075"/>
          <p14:tracePt t="22073" x="6497638" y="4225925"/>
          <p14:tracePt t="22083" x="6727825" y="4338638"/>
          <p14:tracePt t="22094" x="7159625" y="4529138"/>
          <p14:tracePt t="22098" x="7223125" y="4560888"/>
          <p14:tracePt t="22107" x="7389813" y="4641850"/>
          <p14:tracePt t="22115" x="7550150" y="4689475"/>
          <p14:tracePt t="22123" x="7740650" y="4768850"/>
          <p14:tracePt t="22130" x="8004175" y="4816475"/>
          <p14:tracePt t="22140" x="8186738" y="4872038"/>
          <p14:tracePt t="22151" x="8658225" y="4951413"/>
          <p14:tracePt t="22155" x="8721725" y="4967288"/>
          <p14:tracePt t="22165" x="9001125" y="5000625"/>
          <p14:tracePt t="22169" x="9048750" y="5000625"/>
          <p14:tracePt t="22695" x="9128125" y="4887913"/>
          <p14:tracePt t="22705" x="9104313" y="4872038"/>
          <p14:tracePt t="22725" x="9096375" y="4872038"/>
          <p14:tracePt t="22735" x="9088438" y="4872038"/>
          <p14:tracePt t="22747" x="9048750" y="4872038"/>
          <p14:tracePt t="22757" x="9024938" y="4856163"/>
          <p14:tracePt t="22761" x="9017000" y="4856163"/>
          <p14:tracePt t="22767" x="8985250" y="4848225"/>
          <p14:tracePt t="22777" x="8951913" y="4840288"/>
          <p14:tracePt t="22787" x="8920163" y="4840288"/>
          <p14:tracePt t="22791" x="8912225" y="4840288"/>
          <p14:tracePt t="22801" x="8904288" y="4840288"/>
          <p14:tracePt t="22807" x="8896350" y="4840288"/>
        </p14:tracePtLst>
      </p14:laserTraceLst>
    </p:ext>
  </p:extLs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36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Fim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9CE04EC-4AB8-4B51-A3BF-A1EE8977B106}"/>
              </a:ext>
            </a:extLst>
          </p:cNvPr>
          <p:cNvSpPr txBox="1"/>
          <p:nvPr/>
        </p:nvSpPr>
        <p:spPr>
          <a:xfrm>
            <a:off x="251520" y="3175085"/>
            <a:ext cx="406845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700" dirty="0"/>
              <a:t>spatti@icmc.usp.br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B831C60A-A4FD-42F6-B56C-F813F87E8100}"/>
              </a:ext>
            </a:extLst>
          </p:cNvPr>
          <p:cNvGrpSpPr/>
          <p:nvPr/>
        </p:nvGrpSpPr>
        <p:grpSpPr>
          <a:xfrm>
            <a:off x="4205539" y="1798020"/>
            <a:ext cx="4938461" cy="3863228"/>
            <a:chOff x="4205539" y="1664804"/>
            <a:chExt cx="4938461" cy="3863228"/>
          </a:xfrm>
        </p:grpSpPr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9776A182-BE3D-4D06-8B32-21456BC6A2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987" r="14169" b="2647"/>
            <a:stretch/>
          </p:blipFill>
          <p:spPr>
            <a:xfrm>
              <a:off x="4205539" y="1664804"/>
              <a:ext cx="4938461" cy="3596119"/>
            </a:xfrm>
            <a:prstGeom prst="rect">
              <a:avLst/>
            </a:prstGeom>
            <a:ln>
              <a:noFill/>
            </a:ln>
          </p:spPr>
        </p:pic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EC29197E-1693-443E-80B6-0F1C1FEE27D2}"/>
                </a:ext>
              </a:extLst>
            </p:cNvPr>
            <p:cNvSpPr txBox="1"/>
            <p:nvPr/>
          </p:nvSpPr>
          <p:spPr>
            <a:xfrm>
              <a:off x="4205539" y="5192863"/>
              <a:ext cx="4938461" cy="3351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GE4Bio – Grupo de Estudos em Sinais Biológicos</a:t>
              </a:r>
            </a:p>
          </p:txBody>
        </p:sp>
        <p:pic>
          <p:nvPicPr>
            <p:cNvPr id="7" name="Imagem 6">
              <a:extLst>
                <a:ext uri="{FF2B5EF4-FFF2-40B4-BE49-F238E27FC236}">
                  <a16:creationId xmlns:a16="http://schemas.microsoft.com/office/drawing/2014/main" id="{AB116351-64A4-4745-9D9B-C8BA6811DE3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32808" y="3031307"/>
              <a:ext cx="1080000" cy="1080000"/>
            </a:xfrm>
            <a:prstGeom prst="rect">
              <a:avLst/>
            </a:prstGeom>
          </p:spPr>
        </p:pic>
      </p:grpSp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231A231A-569F-440A-8CAF-5F447A6944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433030"/>
      </p:ext>
    </p:extLst>
  </p:cSld>
  <p:clrMapOvr>
    <a:masterClrMapping/>
  </p:clrMapOvr>
  <p:transition advTm="11689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979" x="8880475" y="4824413"/>
          <p14:tracePt t="6993" x="2798763" y="3133725"/>
          <p14:tracePt t="6996" x="2733675" y="3149600"/>
          <p14:tracePt t="7003" x="2717800" y="3157538"/>
          <p14:tracePt t="7012" x="2670175" y="3181350"/>
          <p14:tracePt t="7023" x="2598738" y="3236913"/>
          <p14:tracePt t="7026" x="2582863" y="3244850"/>
          <p14:tracePt t="7037" x="2535238" y="3302000"/>
          <p14:tracePt t="7043" x="2519363" y="3302000"/>
          <p14:tracePt t="7054" x="2495550" y="3317875"/>
          <p14:tracePt t="7062" x="2439988" y="3357563"/>
          <p14:tracePt t="7068" x="2424113" y="3365500"/>
          <p14:tracePt t="7079" x="2374900" y="3405188"/>
          <p14:tracePt t="7083" x="2359025" y="3413125"/>
          <p14:tracePt t="7093" x="2311400" y="3429000"/>
          <p14:tracePt t="7103" x="2263775" y="3484563"/>
          <p14:tracePt t="7110" x="2255838" y="3484563"/>
          <p14:tracePt t="7120" x="2216150" y="3508375"/>
          <p14:tracePt t="7123" x="2200275" y="3516313"/>
          <p14:tracePt t="7136" x="2152650" y="3556000"/>
          <p14:tracePt t="7139" x="2136775" y="3556000"/>
          <p14:tracePt t="7150" x="2105025" y="3571875"/>
          <p14:tracePt t="7160" x="2008188" y="3595688"/>
          <p14:tracePt t="7165" x="1976438" y="3605213"/>
          <p14:tracePt t="7175" x="1873250" y="3605213"/>
          <p14:tracePt t="7179" x="1833563" y="3613150"/>
          <p14:tracePt t="7189" x="1730375" y="3629025"/>
          <p14:tracePt t="7200" x="1570038" y="3629025"/>
          <p14:tracePt t="7205" x="1522413" y="3629025"/>
          <p14:tracePt t="7215" x="1274763" y="3629025"/>
          <p14:tracePt t="7220" x="1227138" y="3629025"/>
          <p14:tracePt t="7230" x="1139825" y="3613150"/>
          <p14:tracePt t="7241" x="844550" y="3516313"/>
          <p14:tracePt t="7245" x="773113" y="3492500"/>
          <p14:tracePt t="7255" x="390525" y="3357563"/>
          <p14:tracePt t="7261" x="311150" y="3333750"/>
          <p14:tracePt t="7270" x="87313" y="322897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4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6109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300" dirty="0"/>
              <a:t>Capacidade: especificação de </a:t>
            </a:r>
            <a:r>
              <a:rPr lang="pt-BR" sz="2300" dirty="0">
                <a:solidFill>
                  <a:srgbClr val="FF0000"/>
                </a:solidFill>
              </a:rPr>
              <a:t>quantidade</a:t>
            </a:r>
            <a:r>
              <a:rPr lang="pt-BR" sz="2300" dirty="0"/>
              <a:t> de </a:t>
            </a:r>
            <a:r>
              <a:rPr lang="pt-BR" sz="2300" dirty="0">
                <a:solidFill>
                  <a:srgbClr val="FF0000"/>
                </a:solidFill>
              </a:rPr>
              <a:t>bits</a:t>
            </a:r>
            <a:r>
              <a:rPr lang="pt-BR" sz="2300" dirty="0"/>
              <a:t> que uma memória pode </a:t>
            </a:r>
            <a:r>
              <a:rPr lang="pt-BR" sz="2300" dirty="0">
                <a:solidFill>
                  <a:srgbClr val="FF0000"/>
                </a:solidFill>
              </a:rPr>
              <a:t>armazenar</a:t>
            </a:r>
            <a:r>
              <a:rPr lang="pt-BR" sz="2300" dirty="0"/>
              <a:t>. Dada pelo produto entre </a:t>
            </a:r>
            <a:r>
              <a:rPr lang="pt-BR" sz="2300" dirty="0">
                <a:solidFill>
                  <a:srgbClr val="FF0000"/>
                </a:solidFill>
              </a:rPr>
              <a:t>número</a:t>
            </a:r>
            <a:r>
              <a:rPr lang="pt-BR" sz="2300" dirty="0"/>
              <a:t> de </a:t>
            </a:r>
            <a:r>
              <a:rPr lang="pt-BR" sz="2300" dirty="0">
                <a:solidFill>
                  <a:srgbClr val="FF0000"/>
                </a:solidFill>
              </a:rPr>
              <a:t>posições</a:t>
            </a:r>
            <a:r>
              <a:rPr lang="pt-BR" sz="2300" dirty="0"/>
              <a:t> e </a:t>
            </a:r>
            <a:r>
              <a:rPr lang="pt-BR" sz="2300" dirty="0">
                <a:solidFill>
                  <a:srgbClr val="FF0000"/>
                </a:solidFill>
              </a:rPr>
              <a:t>tamanho</a:t>
            </a:r>
            <a:r>
              <a:rPr lang="pt-BR" sz="2300" dirty="0"/>
              <a:t> da palavra.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300" dirty="0" err="1"/>
              <a:t>Ex</a:t>
            </a:r>
            <a:r>
              <a:rPr lang="pt-BR" sz="2300" dirty="0"/>
              <a:t>: Memória capaz de armazenar 4096 palavras de 20 bits.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300" dirty="0"/>
              <a:t>Capacidade = 4096 x 20 = 81920 bits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23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300" dirty="0"/>
              <a:t>O número de palavras de uma memória é </a:t>
            </a:r>
            <a:r>
              <a:rPr lang="pt-BR" sz="2300" dirty="0">
                <a:solidFill>
                  <a:srgbClr val="FF0000"/>
                </a:solidFill>
              </a:rPr>
              <a:t>múltiplo</a:t>
            </a:r>
            <a:r>
              <a:rPr lang="pt-BR" sz="2300" dirty="0"/>
              <a:t> de </a:t>
            </a:r>
            <a:r>
              <a:rPr lang="pt-BR" sz="2300" dirty="0">
                <a:solidFill>
                  <a:srgbClr val="FF0000"/>
                </a:solidFill>
              </a:rPr>
              <a:t>1024</a:t>
            </a:r>
            <a:r>
              <a:rPr lang="pt-BR" sz="2300" dirty="0"/>
              <a:t>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2300" dirty="0"/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300" dirty="0"/>
              <a:t>1k  = 1024 (2</a:t>
            </a:r>
            <a:r>
              <a:rPr lang="pt-BR" sz="2300" baseline="30000" dirty="0"/>
              <a:t>10</a:t>
            </a:r>
            <a:r>
              <a:rPr lang="pt-BR" sz="2300" dirty="0"/>
              <a:t>) e 4k  = 4 x 1024 = 4096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300" dirty="0"/>
              <a:t>1M = 1.048.576 (2</a:t>
            </a:r>
            <a:r>
              <a:rPr lang="pt-BR" sz="2300" baseline="30000" dirty="0"/>
              <a:t>20</a:t>
            </a:r>
            <a:r>
              <a:rPr lang="pt-BR" sz="2300" dirty="0"/>
              <a:t>)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300" dirty="0"/>
              <a:t>1G  = 1.073.741.824 (2</a:t>
            </a:r>
            <a:r>
              <a:rPr lang="pt-BR" sz="2300" baseline="30000" dirty="0"/>
              <a:t>30</a:t>
            </a:r>
            <a:r>
              <a:rPr lang="pt-BR" sz="2300" dirty="0"/>
              <a:t>)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300" dirty="0"/>
              <a:t>1T  = 1.099.511.627.776 (2</a:t>
            </a:r>
            <a:r>
              <a:rPr lang="pt-BR" sz="2300" baseline="30000" dirty="0"/>
              <a:t>40</a:t>
            </a:r>
            <a:r>
              <a:rPr lang="pt-BR" sz="2300" dirty="0"/>
              <a:t>) 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23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300" dirty="0"/>
              <a:t>Volatilidade: </a:t>
            </a:r>
            <a:r>
              <a:rPr lang="pt-BR" sz="2300" dirty="0">
                <a:solidFill>
                  <a:srgbClr val="FF0000"/>
                </a:solidFill>
              </a:rPr>
              <a:t>incapacidade</a:t>
            </a:r>
            <a:r>
              <a:rPr lang="pt-BR" sz="2300" dirty="0"/>
              <a:t> da </a:t>
            </a:r>
            <a:r>
              <a:rPr lang="pt-BR" sz="2300" dirty="0">
                <a:solidFill>
                  <a:srgbClr val="FF0000"/>
                </a:solidFill>
              </a:rPr>
              <a:t>memória</a:t>
            </a:r>
            <a:r>
              <a:rPr lang="pt-BR" sz="2300" dirty="0"/>
              <a:t> de reter </a:t>
            </a:r>
            <a:r>
              <a:rPr lang="pt-BR" sz="2300" dirty="0">
                <a:solidFill>
                  <a:srgbClr val="FF0000"/>
                </a:solidFill>
              </a:rPr>
              <a:t>dados</a:t>
            </a:r>
            <a:r>
              <a:rPr lang="pt-BR" sz="2300" dirty="0"/>
              <a:t> na ausência de </a:t>
            </a:r>
            <a:r>
              <a:rPr lang="pt-BR" sz="2300" dirty="0">
                <a:solidFill>
                  <a:srgbClr val="FF0000"/>
                </a:solidFill>
              </a:rPr>
              <a:t>energia</a:t>
            </a:r>
            <a:r>
              <a:rPr lang="pt-BR" sz="2300" dirty="0"/>
              <a:t>. Memórias não-voláteis conseguem reter os dados nessas condições.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Definições (III)</a:t>
            </a:r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AB26A18F-9815-413C-97EE-4F7D8835814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34864080"/>
      </p:ext>
    </p:extLst>
  </p:cSld>
  <p:clrMapOvr>
    <a:masterClrMapping/>
  </p:clrMapOvr>
  <p:transition advTm="171301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5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300" dirty="0"/>
              <a:t>Número binário </a:t>
            </a:r>
            <a:r>
              <a:rPr lang="pt-BR" sz="2300" dirty="0">
                <a:solidFill>
                  <a:srgbClr val="FF0000"/>
                </a:solidFill>
              </a:rPr>
              <a:t>único</a:t>
            </a:r>
            <a:r>
              <a:rPr lang="pt-BR" sz="2300" dirty="0"/>
              <a:t> que identifica a posição de uma palavra na memória.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Endereçamento</a:t>
            </a:r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493B9DD6-4F7A-4CDE-BF7B-871255C43E41}"/>
              </a:ext>
            </a:extLst>
          </p:cNvPr>
          <p:cNvGraphicFramePr>
            <a:graphicFrameLocks noGrp="1"/>
          </p:cNvGraphicFramePr>
          <p:nvPr/>
        </p:nvGraphicFramePr>
        <p:xfrm>
          <a:off x="1524000" y="2528900"/>
          <a:ext cx="6096000" cy="33375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33561969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1029582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Endereços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Palavras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4104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7486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pt-B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P1</a:t>
                      </a:r>
                      <a:endParaRPr lang="pt-BR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8543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pt-B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P2</a:t>
                      </a:r>
                      <a:endParaRPr lang="pt-BR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537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pt-B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P3</a:t>
                      </a:r>
                      <a:endParaRPr lang="pt-BR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65394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pt-B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P4</a:t>
                      </a:r>
                      <a:endParaRPr lang="pt-BR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5250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pt-B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P5</a:t>
                      </a:r>
                      <a:endParaRPr lang="pt-BR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7467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pt-B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P6</a:t>
                      </a:r>
                      <a:endParaRPr lang="pt-BR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6808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pt-B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P7</a:t>
                      </a:r>
                      <a:endParaRPr lang="pt-BR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9157580"/>
                  </a:ext>
                </a:extLst>
              </a:tr>
            </a:tbl>
          </a:graphicData>
        </a:graphic>
      </p:graphicFrame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D7D14691-96EB-46D3-9334-13B9E7371AB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31065693"/>
      </p:ext>
    </p:extLst>
  </p:cSld>
  <p:clrMapOvr>
    <a:masterClrMapping/>
  </p:clrMapOvr>
  <p:transition advTm="42169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3899" x="7685088" y="5327650"/>
          <p14:tracePt t="23911" x="5564188" y="5486400"/>
          <p14:tracePt t="23923" x="5548313" y="5502275"/>
          <p14:tracePt t="23927" x="5532438" y="5510213"/>
          <p14:tracePt t="23933" x="5516563" y="5518150"/>
          <p14:tracePt t="23943" x="5500688" y="5541963"/>
          <p14:tracePt t="23948" x="5476875" y="5549900"/>
          <p14:tracePt t="23957" x="5429250" y="5573713"/>
          <p14:tracePt t="23965" x="5405438" y="5581650"/>
          <p14:tracePt t="23973" x="5284788" y="5597525"/>
          <p14:tracePt t="23984" x="5165725" y="5613400"/>
          <p14:tracePt t="23989" x="5086350" y="5637213"/>
          <p14:tracePt t="23999" x="4951413" y="5662613"/>
          <p14:tracePt t="24003" x="4886325" y="5670550"/>
          <p14:tracePt t="24015" x="4624388" y="5765800"/>
          <p14:tracePt t="24025" x="4464050" y="5813425"/>
          <p14:tracePt t="24032" x="4344988" y="5868988"/>
          <p14:tracePt t="24035" x="4289425" y="5884863"/>
          <p14:tracePt t="24045" x="4137025" y="5940425"/>
          <p14:tracePt t="24055" x="4081463" y="5964238"/>
          <p14:tracePt t="24061" x="4017963" y="6013450"/>
          <p14:tracePt t="24071" x="3978275" y="6029325"/>
          <p14:tracePt t="24077" x="3962400" y="6045200"/>
          <p14:tracePt t="24087" x="3914775" y="6069013"/>
          <p14:tracePt t="24098" x="3883025" y="6084888"/>
          <p14:tracePt t="24101" x="3875088" y="6092825"/>
          <p14:tracePt t="24177" x="3875088" y="6084888"/>
          <p14:tracePt t="24181" x="3890963" y="6053138"/>
          <p14:tracePt t="24193" x="3906838" y="6013450"/>
          <p14:tracePt t="24198" x="3914775" y="6005513"/>
          <p14:tracePt t="24207" x="3914775" y="5956300"/>
          <p14:tracePt t="24217" x="3914775" y="5924550"/>
          <p14:tracePt t="24223" x="3914775" y="5876925"/>
          <p14:tracePt t="24233" x="3914775" y="5821363"/>
          <p14:tracePt t="24237" x="3914775" y="5797550"/>
          <p14:tracePt t="24248" x="3930650" y="5653088"/>
          <p14:tracePt t="24258" x="3938588" y="5549900"/>
          <p14:tracePt t="24265" x="3954463" y="5454650"/>
          <p14:tracePt t="24273" x="3962400" y="5367338"/>
          <p14:tracePt t="24277" x="3970338" y="5319713"/>
          <p14:tracePt t="24287" x="4025900" y="5119688"/>
          <p14:tracePt t="24298" x="4097338" y="4951413"/>
          <p14:tracePt t="24303" x="4121150" y="4832350"/>
          <p14:tracePt t="24315" x="4129088" y="4784725"/>
          <p14:tracePt t="24319" x="4137025" y="4737100"/>
          <p14:tracePt t="24329" x="4152900" y="4633913"/>
          <p14:tracePt t="24339" x="4176713" y="4537075"/>
          <p14:tracePt t="24343" x="4184650" y="4489450"/>
          <p14:tracePt t="24353" x="4192588" y="4402138"/>
          <p14:tracePt t="24359" x="4210050" y="4386263"/>
          <p14:tracePt t="24369" x="4225925" y="4257675"/>
          <p14:tracePt t="24379" x="4225925" y="4194175"/>
          <p14:tracePt t="24384" x="4249738" y="4098925"/>
          <p14:tracePt t="24393" x="4249738" y="4043363"/>
          <p14:tracePt t="24400" x="4249738" y="4019550"/>
          <p14:tracePt t="24409" x="4249738" y="3938588"/>
          <p14:tracePt t="24419" x="4249738" y="3875088"/>
          <p14:tracePt t="24425" x="4249738" y="3827463"/>
          <p14:tracePt t="24435" x="4249738" y="3756025"/>
          <p14:tracePt t="24439" x="4249738" y="3724275"/>
          <p14:tracePt t="24449" x="4249738" y="3676650"/>
          <p14:tracePt t="24459" x="4249738" y="3629025"/>
          <p14:tracePt t="24466" x="4249738" y="3571875"/>
          <p14:tracePt t="24475" x="4249738" y="3508375"/>
          <p14:tracePt t="24480" x="4249738" y="3484563"/>
          <p14:tracePt t="24489" x="4249738" y="3405188"/>
          <p14:tracePt t="24499" x="4249738" y="3357563"/>
          <p14:tracePt t="24505" x="4249738" y="3325813"/>
          <p14:tracePt t="24516" x="4249738" y="3302000"/>
          <p14:tracePt t="24519" x="4249738" y="3286125"/>
          <p14:tracePt t="24529" x="4249738" y="3244850"/>
          <p14:tracePt t="24541" x="4249738" y="3213100"/>
          <p14:tracePt t="24548" x="4249738" y="3197225"/>
          <p14:tracePt t="24553" x="4249738" y="3181350"/>
          <p14:tracePt t="24565" x="4241800" y="3149600"/>
          <p14:tracePt t="24573" x="4233863" y="3133725"/>
          <p14:tracePt t="24577" x="4225925" y="3117850"/>
          <p14:tracePt t="24587" x="4217988" y="3109913"/>
          <p14:tracePt t="24593" x="4192588" y="3078163"/>
          <p14:tracePt t="24603" x="4176713" y="3062288"/>
          <p14:tracePt t="24615" x="4168775" y="3062288"/>
          <p14:tracePt t="24617" x="4137025" y="3054350"/>
          <p14:tracePt t="24627" x="4129088" y="3054350"/>
          <p14:tracePt t="24643" x="4105275" y="3054350"/>
          <p14:tracePt t="24653" x="4089400" y="3054350"/>
          <p14:tracePt t="24659" x="4073525" y="3054350"/>
          <p14:tracePt t="24669" x="4049713" y="3054350"/>
          <p14:tracePt t="24673" x="4041775" y="3054350"/>
          <p14:tracePt t="24684" x="3986213" y="3094038"/>
          <p14:tracePt t="24693" x="3962400" y="3109913"/>
          <p14:tracePt t="24700" x="3946525" y="3117850"/>
          <p14:tracePt t="24709" x="3930650" y="3125788"/>
          <p14:tracePt t="24715" x="3930650" y="3133725"/>
          <p14:tracePt t="24723" x="3867150" y="3165475"/>
          <p14:tracePt t="24734" x="3770313" y="3181350"/>
          <p14:tracePt t="24739" x="3738563" y="3189288"/>
          <p14:tracePt t="24750" x="3698875" y="3205163"/>
          <p14:tracePt t="24753" x="3667125" y="3213100"/>
          <p14:tracePt t="24766" x="3603625" y="3244850"/>
          <p14:tracePt t="24775" x="3556000" y="3252788"/>
          <p14:tracePt t="24780" x="3532188" y="3270250"/>
          <p14:tracePt t="24789" x="3516313" y="3286125"/>
          <p14:tracePt t="24795" x="3508375" y="3286125"/>
          <p14:tracePt t="24805" x="3476625" y="3309938"/>
          <p14:tracePt t="24816" x="3459163" y="3309938"/>
          <p14:tracePt t="24819" x="3435350" y="3325813"/>
          <p14:tracePt t="24829" x="3427413" y="3325813"/>
          <p14:tracePt t="24835" x="3411538" y="3325813"/>
          <p14:tracePt t="24845" x="3411538" y="3333750"/>
          <p14:tracePt t="24881" x="3395663" y="3333750"/>
          <p14:tracePt t="24885" x="3387725" y="3333750"/>
          <p14:tracePt t="24901" x="3371850" y="3333750"/>
          <p14:tracePt t="24925" x="3340100" y="3333750"/>
          <p14:tracePt t="24935" x="3284538" y="3333750"/>
          <p14:tracePt t="24941" x="3252788" y="3333750"/>
          <p14:tracePt t="24951" x="3228975" y="3333750"/>
          <p14:tracePt t="24955" x="3213100" y="3333750"/>
          <p14:tracePt t="24966" x="3117850" y="3333750"/>
          <p14:tracePt t="24975" x="3092450" y="3333750"/>
          <p14:tracePt t="24982" x="3060700" y="3333750"/>
          <p14:tracePt t="24991" x="3036888" y="3333750"/>
          <p14:tracePt t="24998" x="3013075" y="3333750"/>
          <p14:tracePt t="25007" x="3005138" y="3333750"/>
          <p14:tracePt t="25027" x="2997200" y="3333750"/>
          <p14:tracePt t="25061" x="2989263" y="3333750"/>
          <p14:tracePt t="25081" x="2981325" y="3333750"/>
          <p14:tracePt t="25345" x="2973388" y="3325813"/>
          <p14:tracePt t="25375" x="2973388" y="3317875"/>
          <p14:tracePt t="25399" x="2973388" y="3309938"/>
          <p14:tracePt t="25525" x="2973388" y="3302000"/>
          <p14:tracePt t="25545" x="2989263" y="3302000"/>
          <p14:tracePt t="25561" x="3005138" y="3302000"/>
          <p14:tracePt t="25571" x="3021013" y="3302000"/>
          <p14:tracePt t="25577" x="3028950" y="3302000"/>
          <p14:tracePt t="25587" x="3044825" y="3302000"/>
          <p14:tracePt t="25601" x="3052763" y="3302000"/>
          <p14:tracePt t="25611" x="3068638" y="3302000"/>
          <p14:tracePt t="25621" x="3076575" y="3302000"/>
          <p14:tracePt t="25641" x="3084513" y="3302000"/>
          <p14:tracePt t="25651" x="3092450" y="3302000"/>
          <p14:tracePt t="25657" x="3109913" y="3302000"/>
          <p14:tracePt t="25667" x="3133725" y="3302000"/>
          <p14:tracePt t="25693" x="3149600" y="3302000"/>
          <p14:tracePt t="25703" x="3157538" y="3294063"/>
          <p14:tracePt t="25714" x="3165475" y="3294063"/>
          <p14:tracePt t="25717" x="3173413" y="3294063"/>
          <p14:tracePt t="25744" x="3189288" y="3294063"/>
          <p14:tracePt t="25757" x="3197225" y="3294063"/>
          <p14:tracePt t="25767" x="3213100" y="3294063"/>
          <p14:tracePt t="25773" x="3221038" y="3294063"/>
          <p14:tracePt t="25797" x="3244850" y="3286125"/>
          <p14:tracePt t="25833" x="3252788" y="3286125"/>
          <p14:tracePt t="25849" x="3260725" y="3286125"/>
          <p14:tracePt t="25863" x="3268663" y="3278188"/>
          <p14:tracePt t="25883" x="3276600" y="3278188"/>
          <p14:tracePt t="25893" x="3284538" y="3278188"/>
          <p14:tracePt t="25899" x="3292475" y="3262313"/>
          <p14:tracePt t="25914" x="3308350" y="3262313"/>
          <p14:tracePt t="25925" x="3308350" y="3252788"/>
          <p14:tracePt t="25935" x="3316288" y="3252788"/>
          <p14:tracePt t="25939" x="3324225" y="3252788"/>
          <p14:tracePt t="25949" x="3332163" y="3252788"/>
          <p14:tracePt t="25959" x="3348038" y="3244850"/>
          <p14:tracePt t="25966" x="3355975" y="3244850"/>
          <p14:tracePt t="25975" x="3363913" y="3244850"/>
          <p14:tracePt t="25985" x="3371850" y="3244850"/>
          <p14:tracePt t="25989" x="3379788" y="3244850"/>
          <p14:tracePt t="25999" x="3387725" y="3244850"/>
          <p14:tracePt t="26005" x="3395663" y="3236913"/>
          <p14:tracePt t="26025" x="3403600" y="3236913"/>
          <p14:tracePt t="26045" x="3411538" y="3236913"/>
          <p14:tracePt t="26711" x="3427413" y="3236913"/>
          <p14:tracePt t="26715" x="3435350" y="3228975"/>
          <p14:tracePt t="26727" x="3451225" y="3221038"/>
          <p14:tracePt t="26747" x="3467100" y="3221038"/>
          <p14:tracePt t="26761" x="3484563" y="3221038"/>
          <p14:tracePt t="26801" x="3492500" y="3221038"/>
          <p14:tracePt t="26811" x="3508375" y="3221038"/>
          <p14:tracePt t="26821" x="3516313" y="3221038"/>
          <p14:tracePt t="26837" x="3524250" y="3221038"/>
          <p14:tracePt t="26857" x="3532188" y="3221038"/>
          <p14:tracePt t="26867" x="3556000" y="3236913"/>
          <p14:tracePt t="26877" x="3587750" y="3262313"/>
          <p14:tracePt t="26883" x="3595688" y="3270250"/>
          <p14:tracePt t="26898" x="3651250" y="3286125"/>
          <p14:tracePt t="26903" x="3675063" y="3302000"/>
          <p14:tracePt t="26907" x="3698875" y="3309938"/>
          <p14:tracePt t="26917" x="3746500" y="3349625"/>
          <p14:tracePt t="26923" x="3770313" y="3365500"/>
          <p14:tracePt t="26935" x="3875088" y="3397250"/>
          <p14:tracePt t="26943" x="4017963" y="3436938"/>
          <p14:tracePt t="26948" x="4089400" y="3444875"/>
          <p14:tracePt t="26959" x="4225925" y="3460750"/>
          <p14:tracePt t="26964" x="4257675" y="3460750"/>
          <p14:tracePt t="26973" x="4376738" y="3460750"/>
          <p14:tracePt t="26983" x="4519613" y="3460750"/>
          <p14:tracePt t="26990" x="4656138" y="3460750"/>
          <p14:tracePt t="26999" x="4806950" y="3460750"/>
          <p14:tracePt t="27003" x="4862513" y="3460750"/>
          <p14:tracePt t="27014" x="5110163" y="3460750"/>
          <p14:tracePt t="27023" x="5245100" y="3452813"/>
          <p14:tracePt t="27031" x="5365750" y="3429000"/>
          <p14:tracePt t="27039" x="5484813" y="3429000"/>
          <p14:tracePt t="27043" x="5548313" y="3421063"/>
          <p14:tracePt t="27053" x="5756275" y="3397250"/>
          <p14:tracePt t="27064" x="5875338" y="3397250"/>
          <p14:tracePt t="27069" x="5978525" y="3397250"/>
          <p14:tracePt t="27081" x="6075363" y="3381375"/>
          <p14:tracePt t="27085" x="6107113" y="3381375"/>
          <p14:tracePt t="27095" x="6210300" y="3357563"/>
          <p14:tracePt t="27105" x="6234113" y="3349625"/>
          <p14:tracePt t="27109" x="6281738" y="3341688"/>
          <p14:tracePt t="27119" x="6305550" y="3333750"/>
          <p14:tracePt t="27125" x="6313488" y="3333750"/>
          <p14:tracePt t="27135" x="6345238" y="3325813"/>
          <p14:tracePt t="27145" x="6361113" y="3317875"/>
          <p14:tracePt t="27150" x="6376988" y="3309938"/>
          <p14:tracePt t="27159" x="6392863" y="3309938"/>
          <p14:tracePt t="27165" x="6434138" y="3302000"/>
          <p14:tracePt t="27175" x="6457950" y="3286125"/>
          <p14:tracePt t="27185" x="6481763" y="3270250"/>
          <p14:tracePt t="27191" x="6489700" y="3262313"/>
          <p14:tracePt t="27201" x="6505575" y="3252788"/>
          <p14:tracePt t="27205" x="6513513" y="3252788"/>
          <p14:tracePt t="27215" x="6569075" y="3213100"/>
          <p14:tracePt t="27225" x="6584950" y="3205163"/>
          <p14:tracePt t="27231" x="6600825" y="3189288"/>
          <p14:tracePt t="27241" x="6624638" y="3173413"/>
          <p14:tracePt t="27251" x="6640513" y="3157538"/>
          <p14:tracePt t="27261" x="6648450" y="3141663"/>
          <p14:tracePt t="27265" x="6648450" y="3133725"/>
          <p14:tracePt t="27271" x="6656388" y="3125788"/>
          <p14:tracePt t="27281" x="6664325" y="3101975"/>
          <p14:tracePt t="27298" x="6672263" y="3094038"/>
          <p14:tracePt t="27407" x="6672263" y="3078163"/>
          <p14:tracePt t="27417" x="6672263" y="3070225"/>
          <p14:tracePt t="27427" x="6648450" y="3062288"/>
          <p14:tracePt t="27433" x="6624638" y="3046413"/>
          <p14:tracePt t="27443" x="6577013" y="3030538"/>
          <p14:tracePt t="27453" x="6505575" y="3022600"/>
          <p14:tracePt t="27457" x="6489700" y="3006725"/>
          <p14:tracePt t="27467" x="6465888" y="3006725"/>
          <p14:tracePt t="27473" x="6426200" y="2990850"/>
          <p14:tracePt t="27483" x="6384925" y="2990850"/>
          <p14:tracePt t="27487" x="6361113" y="2990850"/>
          <p14:tracePt t="27498" x="6305550" y="2990850"/>
          <p14:tracePt t="27507" x="6265863" y="2982913"/>
          <p14:tracePt t="27514" x="6242050" y="2982913"/>
          <p14:tracePt t="27523" x="6218238" y="2982913"/>
          <p14:tracePt t="27531" x="6210300" y="2982913"/>
          <p14:tracePt t="27539" x="6186488" y="2982913"/>
          <p14:tracePt t="27549" x="6170613" y="2982913"/>
          <p14:tracePt t="27553" x="6154738" y="2982913"/>
          <p14:tracePt t="27564" x="6138863" y="2982913"/>
          <p14:tracePt t="27581" x="6115050" y="2982913"/>
          <p14:tracePt t="27589" x="6099175" y="2982913"/>
          <p14:tracePt t="27593" x="6091238" y="2982913"/>
          <p14:tracePt t="27603" x="6083300" y="2982913"/>
          <p14:tracePt t="27609" x="6075363" y="2982913"/>
          <p14:tracePt t="27619" x="6059488" y="2982913"/>
          <p14:tracePt t="27625" x="6051550" y="2982913"/>
          <p14:tracePt t="27635" x="6043613" y="2982913"/>
          <p14:tracePt t="27645" x="6034088" y="2982913"/>
          <p14:tracePt t="27651" x="6018213" y="2982913"/>
          <p14:tracePt t="27661" x="5994400" y="2982913"/>
          <p14:tracePt t="27665" x="5978525" y="2982913"/>
          <p14:tracePt t="27675" x="5954713" y="2982913"/>
          <p14:tracePt t="27685" x="5930900" y="2982913"/>
          <p14:tracePt t="27691" x="5922963" y="2982913"/>
          <p14:tracePt t="27701" x="5915025" y="2982913"/>
          <p14:tracePt t="27705" x="5907088" y="2982913"/>
          <p14:tracePt t="27716" x="5891213" y="2982913"/>
          <p14:tracePt t="27725" x="5867400" y="2982913"/>
          <p14:tracePt t="27731" x="5859463" y="2982913"/>
          <p14:tracePt t="27741" x="5843588" y="2982913"/>
          <p14:tracePt t="27745" x="5827713" y="2990850"/>
          <p14:tracePt t="27755" x="5819775" y="2998788"/>
          <p14:tracePt t="27767" x="5811838" y="3006725"/>
          <p14:tracePt t="27773" x="5803900" y="3006725"/>
          <p14:tracePt t="27783" x="5803900" y="3014663"/>
          <p14:tracePt t="27793" x="5795963" y="3022600"/>
          <p14:tracePt t="27823" x="5795963" y="3038475"/>
          <p14:tracePt t="27833" x="5795963" y="3054350"/>
          <p14:tracePt t="27839" x="5795963" y="3062288"/>
          <p14:tracePt t="27843" x="5795963" y="3078163"/>
          <p14:tracePt t="27853" x="5795963" y="3086100"/>
          <p14:tracePt t="27859" x="5803900" y="3101975"/>
          <p14:tracePt t="27869" x="5851525" y="3141663"/>
          <p14:tracePt t="27882" x="5891213" y="3157538"/>
          <p14:tracePt t="27885" x="5946775" y="3189288"/>
          <p14:tracePt t="27895" x="5994400" y="3221038"/>
          <p14:tracePt t="27900" x="6010275" y="3228975"/>
          <p14:tracePt t="27909" x="6115050" y="3252788"/>
          <p14:tracePt t="27919" x="6178550" y="3270250"/>
          <p14:tracePt t="27925" x="6242050" y="3270250"/>
          <p14:tracePt t="27935" x="6305550" y="3286125"/>
          <p14:tracePt t="27939" x="6329363" y="3286125"/>
          <p14:tracePt t="27949" x="6410325" y="3302000"/>
          <p14:tracePt t="27959" x="6450013" y="3309938"/>
          <p14:tracePt t="27966" x="6481763" y="3309938"/>
          <p14:tracePt t="27975" x="6505575" y="3309938"/>
          <p14:tracePt t="27981" x="6521450" y="3309938"/>
          <p14:tracePt t="27993" x="6561138" y="3309938"/>
          <p14:tracePt t="27998" x="6577013" y="3317875"/>
          <p14:tracePt t="28007" x="6600825" y="3317875"/>
          <p14:tracePt t="28014" x="6616700" y="3317875"/>
          <p14:tracePt t="28023" x="6656388" y="3317875"/>
          <p14:tracePt t="28033" x="6672263" y="3302000"/>
          <p14:tracePt t="28037" x="6704013" y="3294063"/>
          <p14:tracePt t="28048" x="6719888" y="3278188"/>
          <p14:tracePt t="28057" x="6727825" y="3270250"/>
          <p14:tracePt t="28064" x="6743700" y="3262313"/>
          <p14:tracePt t="28073" x="6751638" y="3236913"/>
          <p14:tracePt t="28077" x="6759575" y="3221038"/>
          <p14:tracePt t="28087" x="6759575" y="3197225"/>
          <p14:tracePt t="28093" x="6759575" y="3189288"/>
          <p14:tracePt t="28103" x="6759575" y="3157538"/>
          <p14:tracePt t="28114" x="6759575" y="3133725"/>
          <p14:tracePt t="28119" x="6727825" y="3070225"/>
          <p14:tracePt t="28131" x="6704013" y="3046413"/>
          <p14:tracePt t="28133" x="6680200" y="3030538"/>
          <p14:tracePt t="28143" x="6616700" y="2974975"/>
          <p14:tracePt t="28153" x="6537325" y="2943225"/>
          <p14:tracePt t="28159" x="6473825" y="2909888"/>
          <p14:tracePt t="28169" x="6410325" y="2894013"/>
          <p14:tracePt t="28173" x="6392863" y="2886075"/>
          <p14:tracePt t="28183" x="6297613" y="2870200"/>
          <p14:tracePt t="28193" x="6257925" y="2870200"/>
          <p14:tracePt t="28200" x="6234113" y="2870200"/>
          <p14:tracePt t="28209" x="6210300" y="2870200"/>
          <p14:tracePt t="28214" x="6202363" y="2870200"/>
          <p14:tracePt t="28225" x="6178550" y="2870200"/>
          <p14:tracePt t="28235" x="6170613" y="2870200"/>
          <p14:tracePt t="28275" x="6162675" y="2870200"/>
          <p14:tracePt t="28280" x="6154738" y="2878138"/>
          <p14:tracePt t="28289" x="6154738" y="2886075"/>
          <p14:tracePt t="28299" x="6146800" y="2901950"/>
          <p14:tracePt t="28309" x="6146800" y="2909888"/>
          <p14:tracePt t="28316" x="6146800" y="2919413"/>
          <p14:tracePt t="28319" x="6146800" y="2935288"/>
          <p14:tracePt t="28331" x="6146800" y="2959100"/>
          <p14:tracePt t="28335" x="6146800" y="2967038"/>
          <p14:tracePt t="28345" x="6146800" y="2982913"/>
          <p14:tracePt t="28355" x="6146800" y="3006725"/>
          <p14:tracePt t="28361" x="6146800" y="3030538"/>
          <p14:tracePt t="28371" x="6146800" y="3054350"/>
          <p14:tracePt t="28375" x="6146800" y="3062288"/>
          <p14:tracePt t="28385" x="6146800" y="3078163"/>
          <p14:tracePt t="28395" x="6146800" y="3094038"/>
          <p14:tracePt t="28405" x="6146800" y="3101975"/>
          <p14:tracePt t="28411" x="6146800" y="3109913"/>
          <p14:tracePt t="28425" x="6154738" y="3117850"/>
          <p14:tracePt t="28435" x="6154738" y="3125788"/>
          <p14:tracePt t="28441" x="6162675" y="3125788"/>
          <p14:tracePt t="28451" x="6178550" y="3125788"/>
          <p14:tracePt t="28457" x="6186488" y="3125788"/>
          <p14:tracePt t="28467" x="6210300" y="3149600"/>
          <p14:tracePt t="28477" x="6242050" y="3149600"/>
          <p14:tracePt t="28482" x="6265863" y="3149600"/>
          <p14:tracePt t="28491" x="6297613" y="3149600"/>
          <p14:tracePt t="28498" x="6329363" y="3149600"/>
          <p14:tracePt t="28507" x="6426200" y="3165475"/>
          <p14:tracePt t="28517" x="6481763" y="3165475"/>
          <p14:tracePt t="28521" x="6545263" y="3165475"/>
          <p14:tracePt t="28531" x="6592888" y="3165475"/>
          <p14:tracePt t="28537" x="6608763" y="3165475"/>
          <p14:tracePt t="28548" x="6648450" y="3157538"/>
          <p14:tracePt t="28557" x="6688138" y="3141663"/>
          <p14:tracePt t="28564" x="6696075" y="3141663"/>
          <p14:tracePt t="28573" x="6704013" y="3141663"/>
          <p14:tracePt t="28577" x="6704013" y="3133725"/>
          <p14:tracePt t="29077" x="6704013" y="3117850"/>
          <p14:tracePt t="29143" x="6704013" y="3109913"/>
          <p14:tracePt t="29319" x="6711950" y="3109913"/>
          <p14:tracePt t="29329" x="6735763" y="3109913"/>
          <p14:tracePt t="29339" x="6751638" y="3109913"/>
          <p14:tracePt t="29343" x="6784975" y="3109913"/>
          <p14:tracePt t="29353" x="6808788" y="3109913"/>
          <p14:tracePt t="29359" x="6816725" y="3109913"/>
          <p14:tracePt t="29369" x="6856413" y="3109913"/>
          <p14:tracePt t="29385" x="6888163" y="3125788"/>
          <p14:tracePt t="29395" x="6911975" y="3125788"/>
          <p14:tracePt t="29399" x="6935788" y="3133725"/>
          <p14:tracePt t="29409" x="6983413" y="3165475"/>
          <p14:tracePt t="29419" x="7038975" y="3205163"/>
          <p14:tracePt t="29425" x="7094538" y="3236913"/>
          <p14:tracePt t="29435" x="7143750" y="3278188"/>
          <p14:tracePt t="29439" x="7175500" y="3309938"/>
          <p14:tracePt t="29450" x="7286625" y="3405188"/>
          <p14:tracePt t="29459" x="7310438" y="3429000"/>
          <p14:tracePt t="29467" x="7381875" y="3516313"/>
          <p14:tracePt t="29475" x="7453313" y="3579813"/>
          <p14:tracePt t="29481" x="7461250" y="3621088"/>
          <p14:tracePt t="29491" x="7502525" y="3811588"/>
          <p14:tracePt t="29501" x="7502525" y="3883025"/>
          <p14:tracePt t="29505" x="7502525" y="4003675"/>
          <p14:tracePt t="29516" x="7502525" y="4106863"/>
          <p14:tracePt t="29521" x="7502525" y="4146550"/>
          <p14:tracePt t="29532" x="7502525" y="4249738"/>
          <p14:tracePt t="29541" x="7453313" y="4298950"/>
          <p14:tracePt t="29546" x="7413625" y="4370388"/>
          <p14:tracePt t="29555" x="7350125" y="4433888"/>
          <p14:tracePt t="29561" x="7326313" y="4457700"/>
          <p14:tracePt t="29571" x="7223125" y="4497388"/>
          <p14:tracePt t="29582" x="7126288" y="4568825"/>
          <p14:tracePt t="29585" x="7031038" y="4600575"/>
          <p14:tracePt t="29595" x="6935788" y="4649788"/>
          <p14:tracePt t="29601" x="6872288" y="4689475"/>
          <p14:tracePt t="29611" x="6688138" y="4752975"/>
          <p14:tracePt t="29621" x="6584950" y="4792663"/>
          <p14:tracePt t="29627" x="6489700" y="4816475"/>
          <p14:tracePt t="29637" x="6384925" y="4840288"/>
          <p14:tracePt t="29641" x="6321425" y="4856163"/>
          <p14:tracePt t="29651" x="6059488" y="4903788"/>
          <p14:tracePt t="29661" x="5930900" y="4919663"/>
          <p14:tracePt t="29667" x="5795963" y="4919663"/>
          <p14:tracePt t="29677" x="5659438" y="4919663"/>
          <p14:tracePt t="29682" x="5603875" y="4919663"/>
          <p14:tracePt t="29691" x="5421313" y="4919663"/>
          <p14:tracePt t="29701" x="5318125" y="4919663"/>
          <p14:tracePt t="29707" x="5213350" y="4919663"/>
          <p14:tracePt t="29717" x="5110163" y="4919663"/>
          <p14:tracePt t="29723" x="5062538" y="4911725"/>
          <p14:tracePt t="29733" x="4886325" y="4872038"/>
          <p14:tracePt t="29743" x="4767263" y="4848225"/>
          <p14:tracePt t="29747" x="4664075" y="4840288"/>
          <p14:tracePt t="29757" x="4551363" y="4816475"/>
          <p14:tracePt t="29767" x="4448175" y="4800600"/>
          <p14:tracePt t="29774" x="4344988" y="4792663"/>
          <p14:tracePt t="29783" x="4265613" y="4768850"/>
          <p14:tracePt t="29787" x="4217988" y="4760913"/>
          <p14:tracePt t="29797" x="4168775" y="4752975"/>
          <p14:tracePt t="29803" x="4144963" y="4745038"/>
          <p14:tracePt t="29814" x="4121150" y="4745038"/>
          <p14:tracePt t="29823" x="4073525" y="4721225"/>
          <p14:tracePt t="29831" x="4057650" y="4721225"/>
          <p14:tracePt t="29839" x="4033838" y="4713288"/>
          <p14:tracePt t="29843" x="4025900" y="4713288"/>
          <p14:tracePt t="29853" x="3986213" y="4689475"/>
          <p14:tracePt t="29864" x="3954463" y="4681538"/>
          <p14:tracePt t="29869" x="3914775" y="4681538"/>
          <p14:tracePt t="29880" x="3875088" y="4673600"/>
          <p14:tracePt t="29883" x="3867150" y="4673600"/>
          <p14:tracePt t="29898" x="3794125" y="4657725"/>
          <p14:tracePt t="29903" x="3746500" y="4657725"/>
          <p14:tracePt t="29909" x="3690938" y="4657725"/>
          <p14:tracePt t="29919" x="3611563" y="4657725"/>
          <p14:tracePt t="29923" x="3579813" y="4657725"/>
          <p14:tracePt t="29933" x="3451225" y="4657725"/>
          <p14:tracePt t="29945" x="3403600" y="4657725"/>
          <p14:tracePt t="29949" x="3371850" y="4649788"/>
          <p14:tracePt t="29959" x="3348038" y="4641850"/>
          <p14:tracePt t="29966" x="3340100" y="4641850"/>
          <p14:tracePt t="29975" x="3308350" y="4608513"/>
          <p14:tracePt t="29985" x="3300413" y="4608513"/>
          <p14:tracePt t="29995" x="3292475" y="4608513"/>
          <p14:tracePt t="29999" x="3284538" y="4608513"/>
          <p14:tracePt t="30009" x="3276600" y="4600575"/>
          <p14:tracePt t="30030" x="3260725" y="4592638"/>
          <p14:tracePt t="30039" x="3236913" y="4584700"/>
          <p14:tracePt t="30045" x="3228975" y="4576763"/>
          <p14:tracePt t="30055" x="3213100" y="4568825"/>
          <p14:tracePt t="30067" x="3189288" y="4552950"/>
          <p14:tracePt t="30073" x="3165475" y="4545013"/>
          <p14:tracePt t="30083" x="3141663" y="4529138"/>
          <p14:tracePt t="30087" x="3133725" y="4521200"/>
          <p14:tracePt t="30097" x="3117850" y="4505325"/>
          <p14:tracePt t="30103" x="3092450" y="4497388"/>
          <p14:tracePt t="30114" x="3084513" y="4481513"/>
          <p14:tracePt t="30117" x="3052763" y="4465638"/>
          <p14:tracePt t="30127" x="3036888" y="4465638"/>
          <p14:tracePt t="30137" x="3021013" y="4449763"/>
          <p14:tracePt t="30143" x="2997200" y="4441825"/>
          <p14:tracePt t="30153" x="2973388" y="4425950"/>
          <p14:tracePt t="30157" x="2957513" y="4425950"/>
          <p14:tracePt t="30169" x="2909888" y="4394200"/>
          <p14:tracePt t="30175" x="2901950" y="4394200"/>
          <p14:tracePt t="30187" x="2870200" y="4386263"/>
          <p14:tracePt t="30191" x="2846388" y="4370388"/>
          <p14:tracePt t="30201" x="2814638" y="4362450"/>
          <p14:tracePt t="30208" x="2798763" y="4362450"/>
          <p14:tracePt t="30217" x="2717800" y="4314825"/>
          <p14:tracePt t="30227" x="2670175" y="4314825"/>
          <p14:tracePt t="30232" x="2654300" y="4306888"/>
          <p14:tracePt t="30241" x="2638425" y="4306888"/>
          <p14:tracePt t="30248" x="2630488" y="4306888"/>
          <p14:tracePt t="30257" x="2614613" y="4298950"/>
          <p14:tracePt t="30377" x="2606675" y="4298950"/>
          <p14:tracePt t="30383" x="2598738" y="4291013"/>
          <p14:tracePt t="30397" x="2590800" y="4291013"/>
          <p14:tracePt t="30403" x="2582863" y="4281488"/>
          <p14:tracePt t="30414" x="2574925" y="4273550"/>
          <p14:tracePt t="30519" x="2566988" y="4257675"/>
          <p14:tracePt t="30539" x="2566988" y="4249738"/>
          <p14:tracePt t="30599" x="2566988" y="4241800"/>
          <p14:tracePt t="30665" x="2566988" y="4233863"/>
          <p14:tracePt t="30807" x="2566988" y="4225925"/>
          <p14:tracePt t="30827" x="2566988" y="4217988"/>
          <p14:tracePt t="30913" x="2574925" y="4217988"/>
          <p14:tracePt t="31059" x="2582863" y="4217988"/>
          <p14:tracePt t="31069" x="2590800" y="4217988"/>
          <p14:tracePt t="31079" x="2614613" y="4202113"/>
          <p14:tracePt t="31091" x="2630488" y="4202113"/>
          <p14:tracePt t="31098" x="2662238" y="4202113"/>
          <p14:tracePt t="31107" x="2709863" y="4202113"/>
          <p14:tracePt t="31111" x="2767013" y="4202113"/>
          <p14:tracePt t="31121" x="2814638" y="4202113"/>
          <p14:tracePt t="31127" x="2838450" y="4202113"/>
          <p14:tracePt t="31137" x="2894013" y="4202113"/>
          <p14:tracePt t="31147" x="2925763" y="4202113"/>
          <p14:tracePt t="31151" x="2949575" y="4202113"/>
          <p14:tracePt t="31161" x="2973388" y="4202113"/>
          <p14:tracePt t="31171" x="2989263" y="4202113"/>
          <p14:tracePt t="31187" x="2997200" y="4202113"/>
          <p14:tracePt t="31193" x="3005138" y="4202113"/>
          <p14:tracePt t="31697" x="3005138" y="4210050"/>
          <p14:tracePt t="31703" x="3005138" y="4217988"/>
          <p14:tracePt t="31707" x="3028950" y="4233863"/>
          <p14:tracePt t="31717" x="3068638" y="4233863"/>
          <p14:tracePt t="31723" x="3092450" y="4241800"/>
          <p14:tracePt t="31733" x="3228975" y="4273550"/>
          <p14:tracePt t="31743" x="3300413" y="4298950"/>
          <p14:tracePt t="31747" x="3419475" y="4306888"/>
          <p14:tracePt t="31757" x="3516313" y="4306888"/>
          <p14:tracePt t="31764" x="3603625" y="4306888"/>
          <p14:tracePt t="31773" x="3970338" y="4338638"/>
          <p14:tracePt t="31783" x="4217988" y="4354513"/>
          <p14:tracePt t="31789" x="4408488" y="4370388"/>
          <p14:tracePt t="31799" x="4559300" y="4370388"/>
          <p14:tracePt t="31803" x="4608513" y="4370388"/>
          <p14:tracePt t="31814" x="4711700" y="4370388"/>
          <p14:tracePt t="31823" x="4743450" y="4370388"/>
          <p14:tracePt t="31830" x="4751388" y="4370388"/>
          <p14:tracePt t="31869" x="4775200" y="4370388"/>
          <p14:tracePt t="31879" x="4806950" y="4370388"/>
          <p14:tracePt t="31883" x="4830763" y="4370388"/>
          <p14:tracePt t="31893" x="4933950" y="4370388"/>
          <p14:tracePt t="31913" x="5070475" y="4370388"/>
          <p14:tracePt t="31919" x="5133975" y="4370388"/>
          <p14:tracePt t="31925" x="5157788" y="4370388"/>
          <p14:tracePt t="31935" x="5229225" y="4370388"/>
          <p14:tracePt t="31947" x="5276850" y="4370388"/>
          <p14:tracePt t="31949" x="5284788" y="4370388"/>
          <p14:tracePt t="31959" x="5326063" y="4362450"/>
          <p14:tracePt t="31975" x="5373688" y="4354513"/>
          <p14:tracePt t="31985" x="5373688" y="4346575"/>
          <p14:tracePt t="31989" x="5381625" y="4338638"/>
          <p14:tracePt t="31999" x="5389563" y="4330700"/>
          <p14:tracePt t="32005" x="5397500" y="4330700"/>
          <p14:tracePt t="32015" x="5413375" y="4306888"/>
          <p14:tracePt t="32032" x="5429250" y="4291013"/>
          <p14:tracePt t="32041" x="5429250" y="4281488"/>
          <p14:tracePt t="32047" x="5437188" y="4273550"/>
          <p14:tracePt t="32055" x="5445125" y="4273550"/>
          <p14:tracePt t="32065" x="5461000" y="4265613"/>
          <p14:tracePt t="32071" x="5484813" y="4241800"/>
          <p14:tracePt t="32082" x="5508625" y="4225925"/>
          <p14:tracePt t="32085" x="5516563" y="4225925"/>
          <p14:tracePt t="32097" x="5548313" y="4217988"/>
          <p14:tracePt t="32105" x="5572125" y="4217988"/>
          <p14:tracePt t="32111" x="5611813" y="4210050"/>
          <p14:tracePt t="32121" x="5635625" y="4210050"/>
          <p14:tracePt t="32132" x="5651500" y="4210050"/>
          <p14:tracePt t="32137" x="5667375" y="4210050"/>
          <p14:tracePt t="32147" x="5700713" y="4210050"/>
          <p14:tracePt t="32151" x="5764213" y="4210050"/>
          <p14:tracePt t="32161" x="5788025" y="4210050"/>
          <p14:tracePt t="32167" x="5795963" y="4210050"/>
          <p14:tracePt t="32177" x="5851525" y="4210050"/>
          <p14:tracePt t="32187" x="5915025" y="4210050"/>
          <p14:tracePt t="32191" x="5954713" y="4210050"/>
          <p14:tracePt t="32201" x="5994400" y="4210050"/>
          <p14:tracePt t="32207" x="6018213" y="4210050"/>
          <p14:tracePt t="32217" x="6043613" y="4210050"/>
          <p14:tracePt t="32227" x="6075363" y="4210050"/>
          <p14:tracePt t="32231" x="6099175" y="4210050"/>
          <p14:tracePt t="32293" x="6115050" y="4210050"/>
          <p14:tracePt t="32307" x="6138863" y="4210050"/>
          <p14:tracePt t="32313" x="6170613" y="4210050"/>
          <p14:tracePt t="32323" x="6218238" y="4210050"/>
          <p14:tracePt t="32330" x="6249988" y="4210050"/>
          <p14:tracePt t="32339" x="6273800" y="4210050"/>
          <p14:tracePt t="32343" x="6289675" y="4210050"/>
          <p14:tracePt t="32353" x="6353175" y="4210050"/>
          <p14:tracePt t="32365" x="6384925" y="4217988"/>
          <p14:tracePt t="32369" x="6418263" y="4217988"/>
          <p14:tracePt t="32380" x="6442075" y="4233863"/>
          <p14:tracePt t="32385" x="6450013" y="4233863"/>
          <p14:tracePt t="32397" x="6497638" y="4233863"/>
          <p14:tracePt t="32405" x="6505575" y="4233863"/>
          <p14:tracePt t="33570" x="6513513" y="4233863"/>
          <p14:tracePt t="33661" x="6505575" y="4233863"/>
          <p14:tracePt t="33671" x="6481763" y="4233863"/>
          <p14:tracePt t="33675" x="6473825" y="4233863"/>
          <p14:tracePt t="33685" x="6450013" y="4241800"/>
          <p14:tracePt t="33691" x="6426200" y="4249738"/>
          <p14:tracePt t="33701" x="6402388" y="4257675"/>
          <p14:tracePt t="33705" x="6384925" y="4257675"/>
          <p14:tracePt t="33716" x="6313488" y="4281488"/>
          <p14:tracePt t="33725" x="6281738" y="4291013"/>
          <p14:tracePt t="33732" x="6202363" y="4291013"/>
          <p14:tracePt t="33741" x="6122988" y="4322763"/>
          <p14:tracePt t="33748" x="6075363" y="4322763"/>
          <p14:tracePt t="33757" x="5891213" y="4354513"/>
          <p14:tracePt t="33767" x="5756275" y="4378325"/>
          <p14:tracePt t="33771" x="5635625" y="4378325"/>
          <p14:tracePt t="33782" x="5572125" y="4378325"/>
          <p14:tracePt t="33787" x="5540375" y="4386263"/>
          <p14:tracePt t="33797" x="5326063" y="4425950"/>
          <p14:tracePt t="33807" x="5189538" y="4449763"/>
          <p14:tracePt t="33811" x="5070475" y="4473575"/>
          <p14:tracePt t="33821" x="4933950" y="4497388"/>
          <p14:tracePt t="33827" x="4886325" y="4513263"/>
          <p14:tracePt t="33837" x="4687888" y="4568825"/>
          <p14:tracePt t="33848" x="4608513" y="4600575"/>
          <p14:tracePt t="33851" x="4527550" y="4649788"/>
          <p14:tracePt t="33864" x="4487863" y="4689475"/>
          <p14:tracePt t="33867" x="4471988" y="4705350"/>
          <p14:tracePt t="33877" x="4432300" y="4800600"/>
          <p14:tracePt t="33887" x="4432300" y="4872038"/>
          <p14:tracePt t="33898" x="4416425" y="4967288"/>
          <p14:tracePt t="33903" x="4416425" y="5056188"/>
          <p14:tracePt t="33907" x="4416425" y="5080000"/>
          <p14:tracePt t="33917" x="4416425" y="5167313"/>
          <p14:tracePt t="33928" x="4416425" y="5246688"/>
          <p14:tracePt t="33933" x="4416425" y="5302250"/>
          <p14:tracePt t="33943" x="4416425" y="5343525"/>
          <p14:tracePt t="33948" x="4416425" y="5375275"/>
          <p14:tracePt t="33957" x="4495800" y="5502275"/>
          <p14:tracePt t="33967" x="4559300" y="5565775"/>
          <p14:tracePt t="33973" x="4648200" y="5678488"/>
          <p14:tracePt t="33983" x="4735513" y="5765800"/>
          <p14:tracePt t="33989" x="4791075" y="5821363"/>
          <p14:tracePt t="33999" x="4959350" y="5932488"/>
          <p14:tracePt t="34009" x="5078413" y="5964238"/>
          <p14:tracePt t="34014" x="5205413" y="6045200"/>
          <p14:tracePt t="34023" x="5284788" y="6069013"/>
          <p14:tracePt t="34030" x="5357813" y="6084888"/>
          <p14:tracePt t="34039" x="5700713" y="6116638"/>
          <p14:tracePt t="34050" x="5899150" y="6148388"/>
          <p14:tracePt t="34053" x="6146800" y="6148388"/>
          <p14:tracePt t="34064" x="6418263" y="6148388"/>
          <p14:tracePt t="34069" x="6513513" y="6148388"/>
          <p14:tracePt t="34080" x="6991350" y="6069013"/>
          <p14:tracePt t="34089" x="7286625" y="5995988"/>
          <p14:tracePt t="34097" x="7493000" y="5956300"/>
          <p14:tracePt t="34105" x="7685088" y="5892800"/>
          <p14:tracePt t="34109" x="7732713" y="5876925"/>
          <p14:tracePt t="34119" x="7900988" y="5749925"/>
          <p14:tracePt t="34130" x="7948613" y="5694363"/>
          <p14:tracePt t="34135" x="7964488" y="5670550"/>
          <p14:tracePt t="34147" x="7972425" y="5653088"/>
          <p14:tracePt t="34149" x="7972425" y="5629275"/>
          <p14:tracePt t="34159" x="7972425" y="5581650"/>
          <p14:tracePt t="34169" x="7948613" y="5534025"/>
          <p14:tracePt t="34175" x="7932738" y="5518150"/>
          <p14:tracePt t="34185" x="7924800" y="5502275"/>
          <p14:tracePt t="34197" x="7916863" y="5494338"/>
          <p14:tracePt t="34205" x="7916863" y="5486400"/>
          <p14:tracePt t="34745" x="7900988" y="5486400"/>
          <p14:tracePt t="34755" x="7877175" y="5486400"/>
          <p14:tracePt t="34765" x="7851775" y="5486400"/>
          <p14:tracePt t="34769" x="7835900" y="5486400"/>
          <p14:tracePt t="34780" x="7827963" y="5486400"/>
          <p14:tracePt t="35159" x="7820025" y="5486400"/>
          <p14:tracePt t="35169" x="7796213" y="5462588"/>
          <p14:tracePt t="35173" x="7788275" y="5454650"/>
          <p14:tracePt t="35183" x="7756525" y="5422900"/>
          <p14:tracePt t="35193" x="7724775" y="5383213"/>
          <p14:tracePt t="35199" x="7669213" y="5343525"/>
          <p14:tracePt t="35209" x="7629525" y="5278438"/>
          <p14:tracePt t="35213" x="7613650" y="5262563"/>
          <p14:tracePt t="35223" x="7502525" y="5167313"/>
          <p14:tracePt t="35234" x="7461250" y="5143500"/>
          <p14:tracePt t="35239" x="7389813" y="5072063"/>
          <p14:tracePt t="35249" x="7366000" y="5048250"/>
          <p14:tracePt t="35255" x="7326313" y="5008563"/>
          <p14:tracePt t="35266" x="7270750" y="4951413"/>
          <p14:tracePt t="35275" x="7215188" y="4879975"/>
          <p14:tracePt t="35280" x="7183438" y="4840288"/>
          <p14:tracePt t="35289" x="7151688" y="4792663"/>
          <p14:tracePt t="35296" x="7143750" y="4776788"/>
          <p14:tracePt t="35305" x="7102475" y="4689475"/>
          <p14:tracePt t="35316" x="7070725" y="4641850"/>
          <p14:tracePt t="35319" x="7062788" y="4616450"/>
          <p14:tracePt t="35330" x="7054850" y="4592638"/>
          <p14:tracePt t="35335" x="7046913" y="4568825"/>
          <p14:tracePt t="35346" x="7023100" y="4505325"/>
          <p14:tracePt t="35355" x="7015163" y="4457700"/>
          <p14:tracePt t="35362" x="6975475" y="4418013"/>
          <p14:tracePt t="35371" x="6967538" y="4394200"/>
          <p14:tracePt t="35375" x="6959600" y="4370388"/>
          <p14:tracePt t="35385" x="6951663" y="4338638"/>
          <p14:tracePt t="35396" x="6927850" y="4273550"/>
          <p14:tracePt t="35401" x="6896100" y="4194175"/>
          <p14:tracePt t="35412" x="6880225" y="4138613"/>
          <p14:tracePt t="35416" x="6856413" y="4106863"/>
          <p14:tracePt t="35425" x="6800850" y="4019550"/>
          <p14:tracePt t="35435" x="6777038" y="3971925"/>
          <p14:tracePt t="35441" x="6743700" y="3890963"/>
          <p14:tracePt t="35451" x="6711950" y="3811588"/>
          <p14:tracePt t="35455" x="6704013" y="3779838"/>
          <p14:tracePt t="35466" x="6640513" y="3652838"/>
          <p14:tracePt t="35477" x="6592888" y="3587750"/>
          <p14:tracePt t="35483" x="6577013" y="3548063"/>
          <p14:tracePt t="35491" x="6553200" y="3468688"/>
          <p14:tracePt t="35498" x="6521450" y="3421063"/>
          <p14:tracePt t="35507" x="6505575" y="3365500"/>
          <p14:tracePt t="35517" x="6457950" y="3286125"/>
          <p14:tracePt t="35521" x="6426200" y="3236913"/>
          <p14:tracePt t="35532" x="6392863" y="3181350"/>
          <p14:tracePt t="35537" x="6392863" y="3173413"/>
          <p14:tracePt t="35548" x="6369050" y="3133725"/>
          <p14:tracePt t="35557" x="6353175" y="3109913"/>
          <p14:tracePt t="35562" x="6345238" y="3094038"/>
          <p14:tracePt t="35571" x="6345238" y="3070225"/>
          <p14:tracePt t="35577" x="6345238" y="3062288"/>
          <p14:tracePt t="35587" x="6329363" y="3022600"/>
          <p14:tracePt t="35598" x="6321425" y="2990850"/>
          <p14:tracePt t="35603" x="6313488" y="2951163"/>
          <p14:tracePt t="35613" x="6281738" y="2901950"/>
          <p14:tracePt t="35617" x="6281738" y="2894013"/>
          <p14:tracePt t="35627" x="6273800" y="2870200"/>
          <p14:tracePt t="35637" x="6265863" y="2846388"/>
          <p14:tracePt t="35683" x="6265863" y="2830513"/>
          <p14:tracePt t="35813" x="6257925" y="2830513"/>
          <p14:tracePt t="35825" x="6257925" y="2846388"/>
          <p14:tracePt t="35829" x="6257925" y="2862263"/>
          <p14:tracePt t="35839" x="6249988" y="2878138"/>
          <p14:tracePt t="35846" x="6234113" y="2886075"/>
          <p14:tracePt t="35859" x="6234113" y="2894013"/>
          <p14:tracePt t="35869" x="6218238" y="2927350"/>
          <p14:tracePt t="35879" x="6202363" y="2943225"/>
          <p14:tracePt t="35885" x="6194425" y="2943225"/>
          <p14:tracePt t="35897" x="6170613" y="2974975"/>
          <p14:tracePt t="35899" x="6170613" y="2982913"/>
          <p14:tracePt t="35909" x="6115050" y="3014663"/>
          <p14:tracePt t="35919" x="6067425" y="3030538"/>
          <p14:tracePt t="35925" x="6010275" y="3062288"/>
          <p14:tracePt t="35935" x="5978525" y="3078163"/>
          <p14:tracePt t="35941" x="5946775" y="3086100"/>
          <p14:tracePt t="35951" x="5891213" y="3101975"/>
          <p14:tracePt t="35963" x="5859463" y="3117850"/>
          <p14:tracePt t="35965" x="5795963" y="3125788"/>
          <p14:tracePt t="35975" x="5748338" y="3125788"/>
          <p14:tracePt t="35983" x="5724525" y="3141663"/>
          <p14:tracePt t="35991" x="5700713" y="3141663"/>
          <p14:tracePt t="36001" x="5676900" y="3141663"/>
          <p14:tracePt t="36177" x="5676900" y="3149600"/>
          <p14:tracePt t="36187" x="5676900" y="3157538"/>
          <p14:tracePt t="36207" x="5676900" y="3165475"/>
          <p14:tracePt t="36227" x="5684838" y="3165475"/>
          <p14:tracePt t="36257" x="5692775" y="3165475"/>
          <p14:tracePt t="36267" x="5700713" y="3165475"/>
          <p14:tracePt t="36279" x="5708650" y="3165475"/>
          <p14:tracePt t="36309" x="5716588" y="3165475"/>
          <p14:tracePt t="36319" x="5724525" y="3165475"/>
          <p14:tracePt t="36353" x="5732463" y="3165475"/>
          <p14:tracePt t="36389" x="5740400" y="3165475"/>
          <p14:tracePt t="36399" x="5748338" y="3165475"/>
          <p14:tracePt t="36419" x="5764213" y="3165475"/>
          <p14:tracePt t="36425" x="5780088" y="3165475"/>
          <p14:tracePt t="36435" x="5803900" y="3165475"/>
          <p14:tracePt t="36446" x="5827713" y="3165475"/>
          <p14:tracePt t="36449" x="5843588" y="3165475"/>
          <p14:tracePt t="36459" x="5867400" y="3165475"/>
          <p14:tracePt t="36465" x="5875338" y="3165475"/>
          <p14:tracePt t="36475" x="5938838" y="3141663"/>
          <p14:tracePt t="36485" x="5954713" y="3141663"/>
          <p14:tracePt t="36489" x="5970588" y="3133725"/>
          <p14:tracePt t="36505" x="5986463" y="3133725"/>
          <p14:tracePt t="36515" x="5994400" y="3133725"/>
          <p14:tracePt t="36525" x="6010275" y="3133725"/>
          <p14:tracePt t="36531" x="6051550" y="3125788"/>
          <p14:tracePt t="36541" x="6067425" y="3125788"/>
          <p14:tracePt t="36555" x="6099175" y="3117850"/>
          <p14:tracePt t="36565" x="6122988" y="3109913"/>
          <p14:tracePt t="36571" x="6138863" y="3109913"/>
          <p14:tracePt t="36582" x="6162675" y="3101975"/>
          <p14:tracePt t="36585" x="6178550" y="3094038"/>
          <p14:tracePt t="36596" x="6226175" y="3094038"/>
          <p14:tracePt t="36613" x="6249988" y="3086100"/>
          <p14:tracePt t="36621" x="6257925" y="3086100"/>
          <p14:tracePt t="36631" x="6265863" y="3086100"/>
          <p14:tracePt t="36648" x="6281738" y="3086100"/>
          <p14:tracePt t="36651" x="6289675" y="3086100"/>
          <p14:tracePt t="36663" x="6313488" y="3086100"/>
          <p14:tracePt t="36677" x="6329363" y="3086100"/>
          <p14:tracePt t="36691" x="6337300" y="3086100"/>
          <p14:tracePt t="36701" x="6353175" y="3086100"/>
          <p14:tracePt t="36721" x="6361113" y="3086100"/>
          <p14:tracePt t="36727" x="6369050" y="3086100"/>
          <p14:tracePt t="36732" x="6376988" y="3078163"/>
          <p14:tracePt t="36753" x="6384925" y="3078163"/>
          <p14:tracePt t="36757" x="6384925" y="3070225"/>
          <p14:tracePt t="36909" x="6384925" y="3062288"/>
          <p14:tracePt t="36919" x="6376988" y="3062288"/>
          <p14:tracePt t="36929" x="6353175" y="3062288"/>
          <p14:tracePt t="36933" x="6329363" y="3046413"/>
          <p14:tracePt t="36943" x="6281738" y="3038475"/>
          <p14:tracePt t="36950" x="6273800" y="3038475"/>
          <p14:tracePt t="36959" x="6249988" y="3038475"/>
          <p14:tracePt t="36969" x="6234113" y="3038475"/>
          <p14:tracePt t="36975" x="6218238" y="3038475"/>
          <p14:tracePt t="36985" x="6202363" y="3038475"/>
          <p14:tracePt t="36989" x="6194425" y="3038475"/>
          <p14:tracePt t="37001" x="6170613" y="3038475"/>
          <p14:tracePt t="37005" x="6154738" y="3038475"/>
          <p14:tracePt t="37015" x="6130925" y="3038475"/>
          <p14:tracePt t="37025" x="6107113" y="3038475"/>
          <p14:tracePt t="37031" x="6083300" y="3038475"/>
          <p14:tracePt t="37046" x="6075363" y="3038475"/>
          <p14:tracePt t="37055" x="6067425" y="3038475"/>
          <p14:tracePt t="37065" x="6043613" y="3038475"/>
          <p14:tracePt t="37071" x="6034088" y="3038475"/>
          <p14:tracePt t="37081" x="6018213" y="3038475"/>
          <p14:tracePt t="37087" x="6010275" y="3038475"/>
          <p14:tracePt t="37097" x="5994400" y="3030538"/>
          <p14:tracePt t="37107" x="5978525" y="3030538"/>
          <p14:tracePt t="37113" x="5970588" y="3030538"/>
          <p14:tracePt t="37121" x="5946775" y="3022600"/>
          <p14:tracePt t="37133" x="5938838" y="3022600"/>
          <p14:tracePt t="37137" x="5922963" y="3022600"/>
          <p14:tracePt t="37148" x="5915025" y="3022600"/>
          <p14:tracePt t="37154" x="5899150" y="3022600"/>
          <p14:tracePt t="37167" x="5891213" y="3022600"/>
          <p14:tracePt t="37177" x="5883275" y="3022600"/>
          <p14:tracePt t="37187" x="5867400" y="3022600"/>
          <p14:tracePt t="37193" x="5859463" y="3022600"/>
          <p14:tracePt t="37203" x="5843588" y="3022600"/>
          <p14:tracePt t="37229" x="5827713" y="3022600"/>
          <p14:tracePt t="37237" x="5819775" y="3022600"/>
          <p14:tracePt t="37241" x="5803900" y="3030538"/>
          <p14:tracePt t="37257" x="5795963" y="3038475"/>
          <p14:tracePt t="37267" x="5788025" y="3046413"/>
          <p14:tracePt t="37277" x="5780088" y="3062288"/>
          <p14:tracePt t="37287" x="5772150" y="3078163"/>
          <p14:tracePt t="37298" x="5772150" y="3086100"/>
          <p14:tracePt t="37307" x="5772150" y="3101975"/>
          <p14:tracePt t="37314" x="5772150" y="3125788"/>
          <p14:tracePt t="37323" x="5772150" y="3157538"/>
          <p14:tracePt t="37333" x="5788025" y="3165475"/>
          <p14:tracePt t="37337" x="5827713" y="3205163"/>
          <p14:tracePt t="37348" x="5867400" y="3236913"/>
          <p14:tracePt t="37357" x="5915025" y="3270250"/>
          <p14:tracePt t="37363" x="5938838" y="3278188"/>
          <p14:tracePt t="37373" x="6002338" y="3302000"/>
          <p14:tracePt t="37377" x="6034088" y="3317875"/>
          <p14:tracePt t="37387" x="6099175" y="3333750"/>
          <p14:tracePt t="37393" x="6115050" y="3333750"/>
          <p14:tracePt t="37403" x="6218238" y="3357563"/>
          <p14:tracePt t="37413" x="6265863" y="3357563"/>
          <p14:tracePt t="37417" x="6329363" y="3357563"/>
          <p14:tracePt t="37427" x="6353175" y="3357563"/>
          <p14:tracePt t="37433" x="6376988" y="3357563"/>
          <p14:tracePt t="37446" x="6402388" y="3357563"/>
          <p14:tracePt t="37459" x="6418263" y="3357563"/>
          <p14:tracePt t="37469" x="6442075" y="3357563"/>
          <p14:tracePt t="37475" x="6457950" y="3349625"/>
          <p14:tracePt t="37485" x="6473825" y="3341688"/>
          <p14:tracePt t="37489" x="6481763" y="3333750"/>
          <p14:tracePt t="37499" x="6505575" y="3309938"/>
          <p14:tracePt t="37509" x="6505575" y="3286125"/>
          <p14:tracePt t="37515" x="6505575" y="3278188"/>
          <p14:tracePt t="37525" x="6505575" y="3252788"/>
          <p14:tracePt t="37530" x="6505575" y="3236913"/>
          <p14:tracePt t="37539" x="6505575" y="3205163"/>
          <p14:tracePt t="37548" x="6489700" y="3165475"/>
          <p14:tracePt t="37557" x="6465888" y="3141663"/>
          <p14:tracePt t="37563" x="6457950" y="3133725"/>
          <p14:tracePt t="37573" x="6434138" y="3117850"/>
          <p14:tracePt t="37583" x="6402388" y="3094038"/>
          <p14:tracePt t="37587" x="6384925" y="3086100"/>
          <p14:tracePt t="37598" x="6376988" y="3086100"/>
          <p14:tracePt t="37603" x="6361113" y="3086100"/>
          <p14:tracePt t="37613" x="6321425" y="3078163"/>
          <p14:tracePt t="37623" x="6273800" y="3070225"/>
          <p14:tracePt t="37627" x="6265863" y="3070225"/>
          <p14:tracePt t="37637" x="6242050" y="3070225"/>
          <p14:tracePt t="37646" x="6234113" y="3070225"/>
          <p14:tracePt t="37655" x="6202363" y="3070225"/>
          <p14:tracePt t="37663" x="6186488" y="3070225"/>
          <p14:tracePt t="37671" x="6154738" y="3070225"/>
          <p14:tracePt t="37675" x="6146800" y="3070225"/>
          <p14:tracePt t="37685" x="6122988" y="3070225"/>
          <p14:tracePt t="37696" x="6099175" y="3070225"/>
          <p14:tracePt t="37701" x="6051550" y="3070225"/>
          <p14:tracePt t="37713" x="6002338" y="3070225"/>
          <p14:tracePt t="37715" x="5994400" y="3070225"/>
          <p14:tracePt t="37725" x="5946775" y="3070225"/>
          <p14:tracePt t="37735" x="5922963" y="3070225"/>
          <p14:tracePt t="37741" x="5891213" y="3078163"/>
          <p14:tracePt t="37751" x="5883275" y="3094038"/>
          <p14:tracePt t="37755" x="5875338" y="3094038"/>
          <p14:tracePt t="37765" x="5867400" y="3101975"/>
          <p14:tracePt t="37777" x="5867400" y="3109913"/>
          <p14:tracePt t="37782" x="5859463" y="3117850"/>
          <p14:tracePt t="37791" x="5851525" y="3125788"/>
          <p14:tracePt t="37871" x="5851525" y="3133725"/>
          <p14:tracePt t="37903" x="5859463" y="3133725"/>
          <p14:tracePt t="37913" x="5867400" y="3133725"/>
          <p14:tracePt t="37917" x="5891213" y="3133725"/>
          <p14:tracePt t="37928" x="5899150" y="3133725"/>
          <p14:tracePt t="37937" x="5915025" y="3125788"/>
          <p14:tracePt t="37943" x="5954713" y="3101975"/>
          <p14:tracePt t="37953" x="5986463" y="3101975"/>
          <p14:tracePt t="37957" x="6018213" y="3101975"/>
          <p14:tracePt t="37967" x="6122988" y="3086100"/>
          <p14:tracePt t="37977" x="6178550" y="3062288"/>
          <p14:tracePt t="37983" x="6249988" y="3062288"/>
          <p14:tracePt t="37993" x="6297613" y="3054350"/>
          <p14:tracePt t="37998" x="6313488" y="3054350"/>
          <p14:tracePt t="38009" x="6384925" y="3030538"/>
          <p14:tracePt t="38019" x="6418263" y="3030538"/>
          <p14:tracePt t="38023" x="6450013" y="3030538"/>
          <p14:tracePt t="38033" x="6489700" y="3022600"/>
          <p14:tracePt t="38049" x="6553200" y="3014663"/>
          <p14:tracePt t="38059" x="6584950" y="3014663"/>
          <p14:tracePt t="38063" x="6616700" y="3014663"/>
          <p14:tracePt t="38073" x="6664325" y="3014663"/>
          <p14:tracePt t="38080" x="6688138" y="3014663"/>
          <p14:tracePt t="38089" x="6759575" y="3014663"/>
          <p14:tracePt t="38099" x="6816725" y="3014663"/>
          <p14:tracePt t="38103" x="6840538" y="3014663"/>
          <p14:tracePt t="38114" x="6864350" y="3014663"/>
          <p14:tracePt t="38125" x="6880225" y="3014663"/>
          <p14:tracePt t="38159" x="6904038" y="3014663"/>
          <p14:tracePt t="38169" x="6911975" y="3014663"/>
          <p14:tracePt t="38179" x="6927850" y="3014663"/>
          <p14:tracePt t="38185" x="6975475" y="3038475"/>
          <p14:tracePt t="38196" x="7015163" y="3078163"/>
          <p14:tracePt t="38199" x="7031038" y="3094038"/>
          <p14:tracePt t="38209" x="7062788" y="3117850"/>
          <p14:tracePt t="38219" x="7078663" y="3149600"/>
          <p14:tracePt t="38225" x="7078663" y="3165475"/>
          <p14:tracePt t="38235" x="7102475" y="3181350"/>
          <p14:tracePt t="38241" x="7102475" y="3189288"/>
          <p14:tracePt t="38251" x="7110413" y="3228975"/>
          <p14:tracePt t="38263" x="7110413" y="3236913"/>
          <p14:tracePt t="38265" x="7110413" y="3262313"/>
          <p14:tracePt t="38281" x="7110413" y="3270250"/>
          <p14:tracePt t="38291" x="7110413" y="3286125"/>
          <p14:tracePt t="38301" x="7110413" y="3302000"/>
          <p14:tracePt t="38473" x="7110413" y="3309938"/>
          <p14:tracePt t="38477" x="7102475" y="3309938"/>
          <p14:tracePt t="38483" x="7102475" y="3317875"/>
          <p14:tracePt t="38493" x="7094538" y="3317875"/>
          <p14:tracePt t="38503" x="7086600" y="3317875"/>
          <p14:tracePt t="38507" x="7070725" y="3333750"/>
          <p14:tracePt t="38517" x="7062788" y="3357563"/>
          <p14:tracePt t="38523" x="7054850" y="3365500"/>
          <p14:tracePt t="38533" x="7038975" y="3389313"/>
          <p14:tracePt t="38543" x="7023100" y="3405188"/>
          <p14:tracePt t="38549" x="7015163" y="3429000"/>
          <p14:tracePt t="38557" x="7007225" y="3444875"/>
          <p14:tracePt t="38567" x="6983413" y="3460750"/>
          <p14:tracePt t="38573" x="6975475" y="3468688"/>
          <p14:tracePt t="38583" x="6967538" y="3476625"/>
          <p14:tracePt t="38589" x="6943725" y="3492500"/>
          <p14:tracePt t="38609" x="6919913" y="3492500"/>
          <p14:tracePt t="38623" x="6911975" y="3492500"/>
          <p14:tracePt t="38639" x="6904038" y="3492500"/>
          <p14:tracePt t="38649" x="6888163" y="3492500"/>
          <p14:tracePt t="38659" x="6880225" y="3492500"/>
          <p14:tracePt t="38669" x="6856413" y="3492500"/>
          <p14:tracePt t="38680" x="6840538" y="3484563"/>
          <p14:tracePt t="38683" x="6824663" y="3476625"/>
          <p14:tracePt t="38693" x="6808788" y="3460750"/>
          <p14:tracePt t="38705" x="6800850" y="3452813"/>
          <p14:tracePt t="38709" x="6784975" y="3452813"/>
          <p14:tracePt t="38719" x="6751638" y="3421063"/>
          <p14:tracePt t="38735" x="6727825" y="3413125"/>
          <p14:tracePt t="38746" x="6711950" y="3397250"/>
          <p14:tracePt t="38749" x="6704013" y="3397250"/>
          <p14:tracePt t="38759" x="6696075" y="3381375"/>
          <p14:tracePt t="38769" x="6680200" y="3373438"/>
          <p14:tracePt t="38775" x="6672263" y="3373438"/>
          <p14:tracePt t="38785" x="6656388" y="3349625"/>
          <p14:tracePt t="38789" x="6632575" y="3325813"/>
          <p14:tracePt t="38799" x="6592888" y="3286125"/>
          <p14:tracePt t="38805" x="6584950" y="3270250"/>
          <p14:tracePt t="38815" x="6569075" y="3244850"/>
          <p14:tracePt t="38825" x="6553200" y="3213100"/>
          <p14:tracePt t="38832" x="6537325" y="3181350"/>
          <p14:tracePt t="38841" x="6513513" y="3157538"/>
          <p14:tracePt t="38846" x="6505575" y="3141663"/>
          <p14:tracePt t="38855" x="6497638" y="3117850"/>
          <p14:tracePt t="38866" x="6489700" y="3101975"/>
          <p14:tracePt t="38951" x="6481763" y="3101975"/>
          <p14:tracePt t="38961" x="6481763" y="3117850"/>
          <p14:tracePt t="38967" x="6481763" y="3125788"/>
          <p14:tracePt t="38977" x="6497638" y="3197225"/>
          <p14:tracePt t="38987" x="6505575" y="3244850"/>
          <p14:tracePt t="38991" x="6529388" y="3325813"/>
          <p14:tracePt t="39001" x="6553200" y="3389313"/>
          <p14:tracePt t="39007" x="6553200" y="3405188"/>
          <p14:tracePt t="39017" x="6592888" y="3500438"/>
          <p14:tracePt t="39028" x="6640513" y="3595688"/>
          <p14:tracePt t="39032" x="6648450" y="3644900"/>
          <p14:tracePt t="39043" x="6688138" y="3724275"/>
          <p14:tracePt t="39048" x="6696075" y="3756025"/>
          <p14:tracePt t="39057" x="6735763" y="3930650"/>
          <p14:tracePt t="39067" x="6743700" y="3979863"/>
          <p14:tracePt t="39073" x="6751638" y="4043363"/>
          <p14:tracePt t="39083" x="6777038" y="4130675"/>
          <p14:tracePt t="39087" x="6784975" y="4170363"/>
          <p14:tracePt t="39098" x="6824663" y="4306888"/>
          <p14:tracePt t="39107" x="6824663" y="4378325"/>
          <p14:tracePt t="39113" x="6824663" y="4441825"/>
          <p14:tracePt t="39123" x="6832600" y="4497388"/>
          <p14:tracePt t="39127" x="6840538" y="4552950"/>
          <p14:tracePt t="39137" x="6840538" y="4697413"/>
          <p14:tracePt t="39148" x="6856413" y="4784725"/>
          <p14:tracePt t="39153" x="6880225" y="4895850"/>
          <p14:tracePt t="39164" x="6888163" y="4984750"/>
          <p14:tracePt t="39169" x="6896100" y="5008563"/>
          <p14:tracePt t="39179" x="6943725" y="5143500"/>
          <p14:tracePt t="39189" x="6967538" y="5238750"/>
          <p14:tracePt t="39193" x="6991350" y="5278438"/>
          <p14:tracePt t="39203" x="7007225" y="5351463"/>
          <p14:tracePt t="39209" x="7031038" y="5383213"/>
          <p14:tracePt t="39219" x="7038975" y="5470525"/>
          <p14:tracePt t="39230" x="7062788" y="5518150"/>
          <p14:tracePt t="39233" x="7062788" y="5565775"/>
          <p14:tracePt t="39244" x="7086600" y="5629275"/>
          <p14:tracePt t="39249" x="7094538" y="5645150"/>
          <p14:tracePt t="39259" x="7094538" y="5702300"/>
          <p14:tracePt t="39269" x="7102475" y="5726113"/>
          <p14:tracePt t="39275" x="7102475" y="5781675"/>
          <p14:tracePt t="39285" x="7102475" y="5805488"/>
          <p14:tracePt t="39289" x="7102475" y="5821363"/>
          <p14:tracePt t="39299" x="7110413" y="5876925"/>
          <p14:tracePt t="39309" x="7118350" y="5900738"/>
          <p14:tracePt t="39315" x="7126288" y="5940425"/>
          <p14:tracePt t="39325" x="7126288" y="5948363"/>
          <p14:tracePt t="39339" x="7143750" y="5964238"/>
          <p14:tracePt t="39349" x="7143750" y="5980113"/>
          <p14:tracePt t="39355" x="7159625" y="6029325"/>
          <p14:tracePt t="39421" x="7167563" y="6037263"/>
          <p14:tracePt t="39435" x="7183438" y="6037263"/>
          <p14:tracePt t="39445" x="7191375" y="5932488"/>
          <p14:tracePt t="39451" x="7207250" y="5900738"/>
          <p14:tracePt t="39462" x="7223125" y="5765800"/>
          <p14:tracePt t="39471" x="7223125" y="5645150"/>
          <p14:tracePt t="39475" x="7223125" y="5526088"/>
          <p14:tracePt t="39485" x="7223125" y="5438775"/>
          <p14:tracePt t="39491" x="7223125" y="5407025"/>
          <p14:tracePt t="39502" x="7207250" y="5319713"/>
          <p14:tracePt t="39512" x="7199313" y="5294313"/>
          <p14:tracePt t="39517" x="7183438" y="5262563"/>
          <p14:tracePt t="39623" x="7175500" y="5262563"/>
          <p14:tracePt t="39637" x="7167563" y="5262563"/>
          <p14:tracePt t="39653" x="7159625" y="5270500"/>
          <p14:tracePt t="39677" x="7151688" y="5286375"/>
          <p14:tracePt t="39717" x="7143750" y="5294313"/>
          <p14:tracePt t="39733" x="7135813" y="5302250"/>
          <p14:tracePt t="39743" x="7126288" y="5310188"/>
          <p14:tracePt t="39759" x="7126288" y="5319713"/>
          <p14:tracePt t="39769" x="7118350" y="5327650"/>
          <p14:tracePt t="39773" x="7118350" y="5335588"/>
          <p14:tracePt t="39783" x="7110413" y="5343525"/>
          <p14:tracePt t="39793" x="7102475" y="5343525"/>
          <p14:tracePt t="39799" x="7086600" y="5351463"/>
          <p14:tracePt t="39809" x="7070725" y="5359400"/>
          <p14:tracePt t="39813" x="7062788" y="5359400"/>
          <p14:tracePt t="39823" x="7023100" y="5375275"/>
          <p14:tracePt t="39833" x="6975475" y="5391150"/>
          <p14:tracePt t="39839" x="6935788" y="5399088"/>
          <p14:tracePt t="39849" x="6888163" y="5430838"/>
          <p14:tracePt t="39855" x="6840538" y="5454650"/>
          <p14:tracePt t="39865" x="6727825" y="5502275"/>
          <p14:tracePt t="39875" x="6648450" y="5534025"/>
          <p14:tracePt t="39880" x="6600825" y="5541963"/>
          <p14:tracePt t="39897" x="6529388" y="5605463"/>
          <p14:tracePt t="39905" x="6450013" y="5637213"/>
          <p14:tracePt t="39915" x="6410325" y="5645150"/>
          <p14:tracePt t="39919" x="6392863" y="5653088"/>
          <p14:tracePt t="39930" x="6392863" y="5670550"/>
          <p14:tracePt t="39955" x="6384925" y="5670550"/>
          <p14:tracePt t="39981" x="6376988" y="5670550"/>
          <p14:tracePt t="39985" x="6369050" y="5670550"/>
          <p14:tracePt t="39996" x="6353175" y="5678488"/>
          <p14:tracePt t="40001" x="6353175" y="5686425"/>
          <p14:tracePt t="40012" x="6345238" y="5694363"/>
          <p14:tracePt t="40015" x="6337300" y="5702300"/>
          <p14:tracePt t="40026" x="6321425" y="5734050"/>
          <p14:tracePt t="40035" x="6305550" y="5741988"/>
          <p14:tracePt t="40041" x="6289675" y="5757863"/>
          <p14:tracePt t="40051" x="6273800" y="5781675"/>
          <p14:tracePt t="40062" x="6242050" y="5829300"/>
          <p14:tracePt t="40065" x="6242050" y="5837238"/>
          <p14:tracePt t="40077" x="6218238" y="5853113"/>
          <p14:tracePt t="40082" x="6162675" y="5900738"/>
          <p14:tracePt t="40091" x="6122988" y="5916613"/>
          <p14:tracePt t="40098" x="6099175" y="5940425"/>
          <p14:tracePt t="40107" x="5970588" y="6029325"/>
          <p14:tracePt t="40117" x="5907088" y="6084888"/>
          <p14:tracePt t="40121" x="5827713" y="6124575"/>
          <p14:tracePt t="40132" x="5716588" y="6196013"/>
          <p14:tracePt t="40137" x="5651500" y="6219825"/>
          <p14:tracePt t="40149" x="5524500" y="6275388"/>
          <p14:tracePt t="40157" x="5445125" y="6315075"/>
          <p14:tracePt t="40162" x="5381625" y="6348413"/>
          <p14:tracePt t="40171" x="5318125" y="6380163"/>
          <p14:tracePt t="40177" x="5292725" y="6380163"/>
          <p14:tracePt t="40187" x="5205413" y="6419850"/>
          <p14:tracePt t="40199" x="5157788" y="6451600"/>
          <p14:tracePt t="40203" x="5094288" y="6451600"/>
          <p14:tracePt t="40214" x="5062538" y="6459538"/>
          <p14:tracePt t="40217" x="5038725" y="6459538"/>
          <p14:tracePt t="40227" x="4967288" y="6491288"/>
          <p14:tracePt t="40237" x="4902200" y="6491288"/>
          <p14:tracePt t="40243" x="4830763" y="6499225"/>
          <p14:tracePt t="40253" x="4767263" y="6499225"/>
          <p14:tracePt t="40257" x="4735513" y="6499225"/>
          <p14:tracePt t="40267" x="4608513" y="6515100"/>
          <p14:tracePt t="40277" x="4487863" y="6515100"/>
          <p14:tracePt t="40283" x="4368800" y="6515100"/>
          <p14:tracePt t="40293" x="4265613" y="6515100"/>
          <p14:tracePt t="40298" x="4200525" y="6515100"/>
          <p14:tracePt t="40309" x="4002088" y="6515100"/>
          <p14:tracePt t="40319" x="3898900" y="6515100"/>
          <p14:tracePt t="40323" x="3794125" y="6515100"/>
          <p14:tracePt t="40333" x="3730625" y="6515100"/>
          <p14:tracePt t="40339" x="3706813" y="6515100"/>
          <p14:tracePt t="40349" x="3627438" y="6515100"/>
          <p14:tracePt t="40359" x="3595688" y="6515100"/>
          <p14:tracePt t="40363" x="3587750" y="6515100"/>
          <p14:tracePt t="40373" x="3579813" y="6515100"/>
          <p14:tracePt t="40389" x="3516313" y="6515100"/>
          <p14:tracePt t="40399" x="3467100" y="6515100"/>
          <p14:tracePt t="40403" x="3459163" y="6499225"/>
          <p14:tracePt t="40414" x="3411538" y="6459538"/>
          <p14:tracePt t="40419" x="3403600" y="6459538"/>
          <p14:tracePt t="40430" x="3324225" y="6411913"/>
          <p14:tracePt t="40439" x="3284538" y="6403975"/>
          <p14:tracePt t="40446" x="3236913" y="6364288"/>
          <p14:tracePt t="40455" x="3149600" y="6315075"/>
          <p14:tracePt t="40459" x="3133725" y="6299200"/>
          <p14:tracePt t="40469" x="3036888" y="6251575"/>
          <p14:tracePt t="40480" x="2973388" y="6211888"/>
          <p14:tracePt t="40485" x="2933700" y="6188075"/>
          <p14:tracePt t="40496" x="2901950" y="6180138"/>
          <p14:tracePt t="40499" x="2886075" y="6164263"/>
          <p14:tracePt t="40509" x="2838450" y="6124575"/>
          <p14:tracePt t="40519" x="2822575" y="6108700"/>
          <p14:tracePt t="40530" x="2814638" y="6100763"/>
          <p14:tracePt t="40535" x="2806700" y="6092825"/>
          <p14:tracePt t="40541" x="2798763" y="6084888"/>
          <p14:tracePt t="40551" x="2790825" y="6061075"/>
          <p14:tracePt t="40562" x="2782888" y="6037263"/>
          <p14:tracePt t="40565" x="2782888" y="6021388"/>
          <p14:tracePt t="40575" x="2782888" y="5995988"/>
          <p14:tracePt t="40581" x="2782888" y="5988050"/>
          <p14:tracePt t="40591" x="2782888" y="5948363"/>
          <p14:tracePt t="40601" x="2782888" y="5924550"/>
          <p14:tracePt t="40605" x="2790825" y="5892800"/>
          <p14:tracePt t="40615" x="2798763" y="5868988"/>
          <p14:tracePt t="40625" x="2814638" y="5845175"/>
          <p14:tracePt t="40635" x="2814638" y="5837238"/>
          <p14:tracePt t="40641" x="2822575" y="5821363"/>
          <p14:tracePt t="40646" x="2838450" y="5813425"/>
          <p14:tracePt t="40662" x="2838450" y="5805488"/>
          <p14:tracePt t="40671" x="2846388" y="5789613"/>
          <p14:tracePt t="41035" x="2838450" y="5789613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6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800" dirty="0"/>
              <a:t>Um certo chip de memória </a:t>
            </a:r>
            <a:r>
              <a:rPr lang="pt-BR" sz="2800" dirty="0">
                <a:solidFill>
                  <a:srgbClr val="FF0000"/>
                </a:solidFill>
              </a:rPr>
              <a:t>semicondutora</a:t>
            </a:r>
            <a:r>
              <a:rPr lang="pt-BR" sz="2800" dirty="0"/>
              <a:t> é </a:t>
            </a:r>
            <a:r>
              <a:rPr lang="pt-BR" sz="2800" dirty="0">
                <a:solidFill>
                  <a:srgbClr val="FF0000"/>
                </a:solidFill>
              </a:rPr>
              <a:t>especificado</a:t>
            </a:r>
            <a:r>
              <a:rPr lang="pt-BR" sz="2800" dirty="0"/>
              <a:t> com </a:t>
            </a:r>
            <a:r>
              <a:rPr lang="pt-BR" sz="2800" dirty="0">
                <a:solidFill>
                  <a:srgbClr val="FF0000"/>
                </a:solidFill>
              </a:rPr>
              <a:t>2k x 8</a:t>
            </a:r>
            <a:r>
              <a:rPr lang="pt-BR" sz="2800" dirty="0"/>
              <a:t>. Quantas </a:t>
            </a:r>
            <a:r>
              <a:rPr lang="pt-BR" sz="2800" dirty="0">
                <a:solidFill>
                  <a:srgbClr val="FF0000"/>
                </a:solidFill>
              </a:rPr>
              <a:t>palavras</a:t>
            </a:r>
            <a:r>
              <a:rPr lang="pt-BR" sz="2800" dirty="0"/>
              <a:t> podem ser armazenadas neste chip? Qual o tamanho da palavra? Quantos bits esse chip pode armazenar no total?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2800" dirty="0"/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800" dirty="0"/>
              <a:t>2k = 2 x 1024 = 2048 palavras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pt-BR" sz="2800" dirty="0"/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800" dirty="0"/>
              <a:t>Cada palavra tem um tamanho de 8 bits ou 1 byte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pt-BR" sz="2800" dirty="0"/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800" dirty="0"/>
              <a:t>O número total de bits será: </a:t>
            </a:r>
            <a:br>
              <a:rPr lang="pt-BR" sz="2800" dirty="0"/>
            </a:br>
            <a:r>
              <a:rPr lang="pt-BR" sz="2800" dirty="0"/>
              <a:t>2048 x 8 = 16.384 bits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Exemplo 1</a:t>
            </a:r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045937C8-F450-4777-9084-FBFAE821246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03698718"/>
      </p:ext>
    </p:extLst>
  </p:cSld>
  <p:clrMapOvr>
    <a:masterClrMapping/>
  </p:clrMapOvr>
  <p:transition advTm="101648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1319" x="2830513" y="5773738"/>
          <p14:tracePt t="31909" x="9112250" y="4911725"/>
          <p14:tracePt t="31920" x="8928100" y="4824413"/>
          <p14:tracePt t="31929" x="8832850" y="4776788"/>
          <p14:tracePt t="31935" x="8753475" y="4745038"/>
          <p14:tracePt t="31945" x="8689975" y="4713288"/>
          <p14:tracePt t="31949" x="8682038" y="4713288"/>
          <p14:tracePt t="31959" x="8650288" y="4689475"/>
          <p14:tracePt t="31969" x="8626475" y="4649788"/>
          <p14:tracePt t="31975" x="8618538" y="4641850"/>
          <p14:tracePt t="31985" x="8610600" y="4616450"/>
          <p14:tracePt t="31989" x="8602663" y="4608513"/>
          <p14:tracePt t="31999" x="8585200" y="4584700"/>
          <p14:tracePt t="32009" x="8577263" y="4576763"/>
          <p14:tracePt t="32016" x="8577263" y="4560888"/>
          <p14:tracePt t="32025" x="8569325" y="4545013"/>
          <p14:tracePt t="32030" x="8561388" y="4521200"/>
          <p14:tracePt t="32041" x="8545513" y="4497388"/>
          <p14:tracePt t="32051" x="8537575" y="4489450"/>
          <p14:tracePt t="32055" x="8537575" y="4481513"/>
          <p14:tracePt t="32065" x="8521700" y="4449763"/>
          <p14:tracePt t="32075" x="8513763" y="4449763"/>
          <p14:tracePt t="32085" x="8505825" y="4441825"/>
          <p14:tracePt t="32251" x="8497888" y="4433888"/>
          <p14:tracePt t="43715" x="8529638" y="4433888"/>
          <p14:tracePt t="43717" x="4902200" y="2160588"/>
          <p14:tracePt t="43735" x="4017963" y="1371600"/>
          <p14:tracePt t="43741" x="3978275" y="1347788"/>
          <p14:tracePt t="43751" x="3810000" y="1252538"/>
          <p14:tracePt t="43755" x="3786188" y="1220788"/>
          <p14:tracePt t="43765" x="3659188" y="1131888"/>
          <p14:tracePt t="43775" x="3595688" y="1092200"/>
          <p14:tracePt t="43781" x="3579813" y="1076325"/>
          <p14:tracePt t="43791" x="3548063" y="1036638"/>
          <p14:tracePt t="43795" x="3548063" y="1028700"/>
          <p14:tracePt t="43805" x="3532188" y="1020763"/>
          <p14:tracePt t="43817" x="3508375" y="1004888"/>
          <p14:tracePt t="43821" x="3500438" y="989013"/>
          <p14:tracePt t="43833" x="3419475" y="933450"/>
          <p14:tracePt t="43839" x="3419475" y="925513"/>
          <p14:tracePt t="43849" x="3403600" y="909638"/>
          <p14:tracePt t="43855" x="3395663" y="901700"/>
          <p14:tracePt t="43865" x="3387725" y="893763"/>
          <p14:tracePt t="43879" x="3363913" y="877888"/>
          <p14:tracePt t="43896" x="3316288" y="828675"/>
          <p14:tracePt t="43905" x="3292475" y="812800"/>
          <p14:tracePt t="43909" x="3284538" y="812800"/>
          <p14:tracePt t="43919" x="3221038" y="796925"/>
          <p14:tracePt t="43925" x="3213100" y="788988"/>
          <p14:tracePt t="43935" x="3189288" y="788988"/>
          <p14:tracePt t="43945" x="3173413" y="788988"/>
          <p14:tracePt t="43951" x="3157538" y="773113"/>
          <p14:tracePt t="43962" x="3141663" y="773113"/>
          <p14:tracePt t="43965" x="3133725" y="757238"/>
          <p14:tracePt t="44031" x="3125788" y="757238"/>
          <p14:tracePt t="44037" x="3125788" y="765175"/>
          <p14:tracePt t="44073" x="3125788" y="781050"/>
          <p14:tracePt t="44089" x="3125788" y="812800"/>
          <p14:tracePt t="44099" x="3125788" y="836613"/>
          <p14:tracePt t="44103" x="3125788" y="844550"/>
          <p14:tracePt t="44113" x="3125788" y="925513"/>
          <p14:tracePt t="44119" x="3125788" y="941388"/>
          <p14:tracePt t="44129" x="3125788" y="1020763"/>
          <p14:tracePt t="44139" x="3125788" y="1084263"/>
          <p14:tracePt t="44145" x="3133725" y="1131888"/>
          <p14:tracePt t="44155" x="3149600" y="1163638"/>
          <p14:tracePt t="44161" x="3165475" y="1179513"/>
          <p14:tracePt t="44171" x="3181350" y="1228725"/>
          <p14:tracePt t="44175" x="3197225" y="1244600"/>
          <p14:tracePt t="44185" x="3213100" y="1268413"/>
          <p14:tracePt t="44195" x="3252788" y="1316038"/>
          <p14:tracePt t="44201" x="3284538" y="1347788"/>
          <p14:tracePt t="44215" x="3284538" y="1355725"/>
          <p14:tracePt t="44225" x="3300413" y="1387475"/>
          <p14:tracePt t="44245" x="3308350" y="1403350"/>
          <p14:tracePt t="44255" x="3316288" y="1411288"/>
          <p14:tracePt t="44265" x="3332163" y="1427163"/>
          <p14:tracePt t="44277" x="3340100" y="1427163"/>
          <p14:tracePt t="44281" x="3340100" y="1443038"/>
          <p14:tracePt t="44291" x="3371850" y="1458913"/>
          <p14:tracePt t="44307" x="3395663" y="1466850"/>
          <p14:tracePt t="44317" x="3419475" y="1474788"/>
          <p14:tracePt t="44321" x="3427413" y="1482725"/>
          <p14:tracePt t="44331" x="3443288" y="1498600"/>
          <p14:tracePt t="44341" x="3451225" y="1514475"/>
          <p14:tracePt t="44348" x="3467100" y="1522413"/>
          <p14:tracePt t="44357" x="3508375" y="1538288"/>
          <p14:tracePt t="44361" x="3508375" y="1547813"/>
          <p14:tracePt t="44371" x="3548063" y="1571625"/>
          <p14:tracePt t="44377" x="3556000" y="1571625"/>
          <p14:tracePt t="44387" x="3667125" y="1658938"/>
          <p14:tracePt t="44397" x="3754438" y="1730375"/>
          <p14:tracePt t="44403" x="3762375" y="1738313"/>
          <p14:tracePt t="44414" x="3778250" y="1754188"/>
          <p14:tracePt t="44417" x="3794125" y="1754188"/>
          <p14:tracePt t="44427" x="3833813" y="1778000"/>
          <p14:tracePt t="44447" x="3833813" y="1785938"/>
          <p14:tracePt t="44453" x="3851275" y="1785938"/>
          <p14:tracePt t="44467" x="3867150" y="1785938"/>
          <p14:tracePt t="44477" x="3875088" y="1793875"/>
          <p14:tracePt t="44573" x="3883025" y="1793875"/>
          <p14:tracePt t="44589" x="3890963" y="1793875"/>
          <p14:tracePt t="44609" x="3898900" y="1793875"/>
          <p14:tracePt t="44613" x="3906838" y="1793875"/>
          <p14:tracePt t="44619" x="3914775" y="1793875"/>
          <p14:tracePt t="44629" x="3922713" y="1801813"/>
          <p14:tracePt t="44639" x="3930650" y="1801813"/>
          <p14:tracePt t="44649" x="3954463" y="1801813"/>
          <p14:tracePt t="44655" x="3962400" y="1801813"/>
          <p14:tracePt t="44669" x="3978275" y="1801813"/>
          <p14:tracePt t="44679" x="3986213" y="1801813"/>
          <p14:tracePt t="44685" x="3994150" y="1801813"/>
          <p14:tracePt t="44699" x="4002088" y="1801813"/>
          <p14:tracePt t="44709" x="4017963" y="1801813"/>
          <p14:tracePt t="44735" x="4025900" y="1801813"/>
          <p14:tracePt t="44741" x="4033838" y="1801813"/>
          <p14:tracePt t="44751" x="4041775" y="1801813"/>
          <p14:tracePt t="44761" x="4057650" y="1801813"/>
          <p14:tracePt t="44771" x="4065588" y="1801813"/>
          <p14:tracePt t="44775" x="4073525" y="1785938"/>
          <p14:tracePt t="44781" x="4081463" y="1778000"/>
          <p14:tracePt t="44791" x="4081463" y="1770063"/>
          <p14:tracePt t="44805" x="4089400" y="1770063"/>
          <p14:tracePt t="44815" x="4089400" y="1762125"/>
          <p14:tracePt t="44825" x="4089400" y="1754188"/>
          <p14:tracePt t="44831" x="4089400" y="1746250"/>
          <p14:tracePt t="44841" x="4089400" y="1738313"/>
          <p14:tracePt t="44851" x="4089400" y="1730375"/>
          <p14:tracePt t="44857" x="4089400" y="1722438"/>
          <p14:tracePt t="44863" x="4089400" y="1714500"/>
          <p14:tracePt t="44879" x="4089400" y="1706563"/>
          <p14:tracePt t="44887" x="4097338" y="1698625"/>
          <p14:tracePt t="44907" x="4097338" y="1682750"/>
          <p14:tracePt t="44913" x="4097338" y="1666875"/>
          <p14:tracePt t="44927" x="4097338" y="1651000"/>
          <p14:tracePt t="44937" x="4097338" y="1643063"/>
          <p14:tracePt t="44953" x="4097338" y="1635125"/>
          <p14:tracePt t="44957" x="4097338" y="1627188"/>
          <p14:tracePt t="44969" x="4097338" y="1619250"/>
          <p14:tracePt t="44979" x="4105275" y="1603375"/>
          <p14:tracePt t="44993" x="4105275" y="1587500"/>
          <p14:tracePt t="44999" x="4105275" y="1579563"/>
          <p14:tracePt t="45009" x="4105275" y="1563688"/>
          <p14:tracePt t="45033" x="4105275" y="1538288"/>
          <p14:tracePt t="45049" x="4105275" y="1530350"/>
          <p14:tracePt t="45059" x="4105275" y="1522413"/>
          <p14:tracePt t="45089" x="4105275" y="1514475"/>
          <p14:tracePt t="45099" x="4105275" y="1506538"/>
          <p14:tracePt t="45105" x="4105275" y="1498600"/>
          <p14:tracePt t="45115" x="4105275" y="1482725"/>
          <p14:tracePt t="45129" x="4105275" y="1466850"/>
          <p14:tracePt t="45145" x="4105275" y="1458913"/>
          <p14:tracePt t="45155" x="4105275" y="1450975"/>
          <p14:tracePt t="45169" x="4105275" y="1427163"/>
          <p14:tracePt t="45179" x="4105275" y="1419225"/>
          <p14:tracePt t="45189" x="4097338" y="1403350"/>
          <p14:tracePt t="45235" x="4089400" y="1403350"/>
          <p14:tracePt t="45251" x="4081463" y="1395413"/>
          <p14:tracePt t="45271" x="4065588" y="1395413"/>
          <p14:tracePt t="45285" x="4057650" y="1387475"/>
          <p14:tracePt t="45307" x="4049713" y="1387475"/>
          <p14:tracePt t="45317" x="4041775" y="1387475"/>
          <p14:tracePt t="45327" x="4025900" y="1387475"/>
          <p14:tracePt t="45331" x="4017963" y="1387475"/>
          <p14:tracePt t="45347" x="4010025" y="1387475"/>
          <p14:tracePt t="45357" x="3994150" y="1379538"/>
          <p14:tracePt t="45377" x="3978275" y="1363663"/>
          <p14:tracePt t="45387" x="3970338" y="1363663"/>
          <p14:tracePt t="45399" x="3962400" y="1363663"/>
          <p14:tracePt t="45403" x="3946525" y="1363663"/>
          <p14:tracePt t="45413" x="3922713" y="1363663"/>
          <p14:tracePt t="45425" x="3898900" y="1355725"/>
          <p14:tracePt t="45429" x="3890963" y="1355725"/>
          <p14:tracePt t="45439" x="3875088" y="1355725"/>
          <p14:tracePt t="45445" x="3867150" y="1355725"/>
          <p14:tracePt t="45465" x="3859213" y="1355725"/>
          <p14:tracePt t="45475" x="3851275" y="1355725"/>
          <p14:tracePt t="45489" x="3843338" y="1355725"/>
          <p14:tracePt t="45495" x="3825875" y="1355725"/>
          <p14:tracePt t="45539" x="3817938" y="1355725"/>
          <p14:tracePt t="45551" x="3794125" y="1363663"/>
          <p14:tracePt t="45561" x="3786188" y="1371600"/>
          <p14:tracePt t="45585" x="3770313" y="1371600"/>
          <p14:tracePt t="45595" x="3762375" y="1371600"/>
          <p14:tracePt t="45605" x="3746500" y="1371600"/>
          <p14:tracePt t="45615" x="3738563" y="1371600"/>
          <p14:tracePt t="45621" x="3698875" y="1371600"/>
          <p14:tracePt t="45631" x="3659188" y="1371600"/>
          <p14:tracePt t="45635" x="3651250" y="1371600"/>
          <p14:tracePt t="45645" x="3635375" y="1387475"/>
          <p14:tracePt t="45657" x="3627438" y="1395413"/>
          <p14:tracePt t="45671" x="3627438" y="1403350"/>
          <p14:tracePt t="45687" x="3619500" y="1419225"/>
          <p14:tracePt t="45697" x="3611563" y="1419225"/>
          <p14:tracePt t="45737" x="3603625" y="1427163"/>
          <p14:tracePt t="45767" x="3603625" y="1435100"/>
          <p14:tracePt t="45787" x="3595688" y="1443038"/>
          <p14:tracePt t="45807" x="3587750" y="1443038"/>
          <p14:tracePt t="45843" x="3571875" y="1443038"/>
          <p14:tracePt t="45847" x="3563938" y="1450975"/>
          <p14:tracePt t="45873" x="3563938" y="1458913"/>
          <p14:tracePt t="45883" x="3563938" y="1474788"/>
          <p14:tracePt t="45889" x="3563938" y="1482725"/>
          <p14:tracePt t="45913" x="3563938" y="1498600"/>
          <p14:tracePt t="45929" x="3563938" y="1514475"/>
          <p14:tracePt t="45939" x="3563938" y="1522413"/>
          <p14:tracePt t="45943" x="3563938" y="1530350"/>
          <p14:tracePt t="45953" x="3563938" y="1547813"/>
          <p14:tracePt t="45963" x="3563938" y="1563688"/>
          <p14:tracePt t="45969" x="3563938" y="1571625"/>
          <p14:tracePt t="45979" x="3563938" y="1579563"/>
          <p14:tracePt t="45993" x="3579813" y="1611313"/>
          <p14:tracePt t="46005" x="3579813" y="1619250"/>
          <p14:tracePt t="46015" x="3579813" y="1627188"/>
          <p14:tracePt t="46019" x="3579813" y="1635125"/>
          <p14:tracePt t="46025" x="3587750" y="1643063"/>
          <p14:tracePt t="46035" x="3587750" y="1658938"/>
          <p14:tracePt t="46045" x="3587750" y="1666875"/>
          <p14:tracePt t="46049" x="3595688" y="1674813"/>
          <p14:tracePt t="46059" x="3595688" y="1682750"/>
          <p14:tracePt t="46075" x="3603625" y="1698625"/>
          <p14:tracePt t="46085" x="3619500" y="1722438"/>
          <p14:tracePt t="46101" x="3627438" y="1730375"/>
          <p14:tracePt t="46121" x="3643313" y="1746250"/>
          <p14:tracePt t="46131" x="3651250" y="1754188"/>
          <p14:tracePt t="46187" x="3659188" y="1754188"/>
          <p14:tracePt t="46203" x="3675063" y="1762125"/>
          <p14:tracePt t="46217" x="3683000" y="1762125"/>
          <p14:tracePt t="46227" x="3706813" y="1785938"/>
          <p14:tracePt t="46243" x="3714750" y="1793875"/>
          <p14:tracePt t="46253" x="3722688" y="1793875"/>
          <p14:tracePt t="46259" x="3730625" y="1801813"/>
          <p14:tracePt t="46269" x="3738563" y="1801813"/>
          <p14:tracePt t="46280" x="3746500" y="1801813"/>
          <p14:tracePt t="46283" x="3762375" y="1809750"/>
          <p14:tracePt t="46293" x="3770313" y="1809750"/>
          <p14:tracePt t="46303" x="3786188" y="1809750"/>
          <p14:tracePt t="46313" x="3817938" y="1817688"/>
          <p14:tracePt t="46323" x="3825875" y="1817688"/>
          <p14:tracePt t="46333" x="3833813" y="1817688"/>
          <p14:tracePt t="46339" x="3851275" y="1825625"/>
          <p14:tracePt t="46349" x="3883025" y="1841500"/>
          <p14:tracePt t="46359" x="3898900" y="1841500"/>
          <p14:tracePt t="46365" x="3922713" y="1865313"/>
          <p14:tracePt t="46375" x="3970338" y="1873250"/>
          <p14:tracePt t="46385" x="3986213" y="1873250"/>
          <p14:tracePt t="46395" x="3994150" y="1873250"/>
          <p14:tracePt t="46415" x="4002088" y="1873250"/>
          <p14:tracePt t="46439" x="4010025" y="1873250"/>
          <p14:tracePt t="46459" x="4025900" y="1873250"/>
          <p14:tracePt t="46471" x="4033838" y="1873250"/>
          <p14:tracePt t="46481" x="4041775" y="1873250"/>
          <p14:tracePt t="46485" x="4049713" y="1865313"/>
          <p14:tracePt t="46495" x="4057650" y="1865313"/>
          <p14:tracePt t="46511" x="4057650" y="1849438"/>
          <p14:tracePt t="46521" x="4057650" y="1841500"/>
          <p14:tracePt t="46525" x="4073525" y="1833563"/>
          <p14:tracePt t="46535" x="4073525" y="1825625"/>
          <p14:tracePt t="46545" x="4073525" y="1801813"/>
          <p14:tracePt t="46555" x="4073525" y="1793875"/>
          <p14:tracePt t="46565" x="4073525" y="1778000"/>
          <p14:tracePt t="46575" x="4073525" y="1762125"/>
          <p14:tracePt t="46591" x="4073525" y="1730375"/>
          <p14:tracePt t="46607" x="4073525" y="1714500"/>
          <p14:tracePt t="46617" x="4073525" y="1706563"/>
          <p14:tracePt t="46631" x="4073525" y="1674813"/>
          <p14:tracePt t="46637" x="4073525" y="1666875"/>
          <p14:tracePt t="46647" x="4073525" y="1658938"/>
          <p14:tracePt t="46661" x="4073525" y="1651000"/>
          <p14:tracePt t="46671" x="4073525" y="1643063"/>
          <p14:tracePt t="46687" x="4073525" y="1635125"/>
          <p14:tracePt t="46697" x="4073525" y="1619250"/>
          <p14:tracePt t="46727" x="4073525" y="1595438"/>
          <p14:tracePt t="46743" x="4073525" y="1587500"/>
          <p14:tracePt t="46753" x="4073525" y="1555750"/>
          <p14:tracePt t="46767" x="4081463" y="1530350"/>
          <p14:tracePt t="46778" x="4081463" y="1514475"/>
          <p14:tracePt t="46783" x="4081463" y="1490663"/>
          <p14:tracePt t="46793" x="4081463" y="1466850"/>
          <p14:tracePt t="46803" x="4081463" y="1458913"/>
          <p14:tracePt t="46809" x="4081463" y="1450975"/>
          <p14:tracePt t="46819" x="4081463" y="1427163"/>
          <p14:tracePt t="46823" x="4081463" y="1419225"/>
          <p14:tracePt t="46833" x="4081463" y="1395413"/>
          <p14:tracePt t="46863" x="4081463" y="1387475"/>
          <p14:tracePt t="46879" x="4081463" y="1379538"/>
          <p14:tracePt t="46889" x="4073525" y="1363663"/>
          <p14:tracePt t="46913" x="4057650" y="1363663"/>
          <p14:tracePt t="46929" x="4033838" y="1355725"/>
          <p14:tracePt t="46939" x="4025900" y="1355725"/>
          <p14:tracePt t="46945" x="4010025" y="1355725"/>
          <p14:tracePt t="46955" x="3978275" y="1355725"/>
          <p14:tracePt t="46969" x="3938588" y="1355725"/>
          <p14:tracePt t="46979" x="3914775" y="1355725"/>
          <p14:tracePt t="46995" x="3898900" y="1355725"/>
          <p14:tracePt t="46999" x="3890963" y="1355725"/>
          <p14:tracePt t="47009" x="3875088" y="1355725"/>
          <p14:tracePt t="47029" x="3851275" y="1355725"/>
          <p14:tracePt t="47041" x="3843338" y="1355725"/>
          <p14:tracePt t="47051" x="3802063" y="1355725"/>
          <p14:tracePt t="47061" x="3770313" y="1355725"/>
          <p14:tracePt t="47065" x="3754438" y="1355725"/>
          <p14:tracePt t="47075" x="3722688" y="1355725"/>
          <p14:tracePt t="47091" x="3690938" y="1363663"/>
          <p14:tracePt t="47105" x="3683000" y="1363663"/>
          <p14:tracePt t="47115" x="3667125" y="1363663"/>
          <p14:tracePt t="47121" x="3659188" y="1371600"/>
          <p14:tracePt t="47131" x="3659188" y="1379538"/>
          <p14:tracePt t="47141" x="3651250" y="1379538"/>
          <p14:tracePt t="47151" x="3643313" y="1387475"/>
          <p14:tracePt t="47167" x="3635375" y="1387475"/>
          <p14:tracePt t="47171" x="3627438" y="1387475"/>
          <p14:tracePt t="47191" x="3611563" y="1395413"/>
          <p14:tracePt t="47197" x="3603625" y="1403350"/>
          <p14:tracePt t="47211" x="3595688" y="1419225"/>
          <p14:tracePt t="47221" x="3587750" y="1435100"/>
          <p14:tracePt t="47228" x="3571875" y="1443038"/>
          <p14:tracePt t="47237" x="3571875" y="1450975"/>
          <p14:tracePt t="47251" x="3571875" y="1482725"/>
          <p14:tracePt t="47261" x="3571875" y="1490663"/>
          <p14:tracePt t="47267" x="3571875" y="1498600"/>
          <p14:tracePt t="47278" x="3571875" y="1514475"/>
          <p14:tracePt t="47287" x="3571875" y="1530350"/>
          <p14:tracePt t="47293" x="3571875" y="1547813"/>
          <p14:tracePt t="47303" x="3571875" y="1563688"/>
          <p14:tracePt t="47313" x="3571875" y="1571625"/>
          <p14:tracePt t="47323" x="3571875" y="1579563"/>
          <p14:tracePt t="47333" x="3571875" y="1595438"/>
          <p14:tracePt t="47343" x="3571875" y="1611313"/>
          <p14:tracePt t="47349" x="3579813" y="1627188"/>
          <p14:tracePt t="47363" x="3587750" y="1635125"/>
          <p14:tracePt t="47380" x="3587750" y="1643063"/>
          <p14:tracePt t="47389" x="3587750" y="1651000"/>
          <p14:tracePt t="47399" x="3587750" y="1682750"/>
          <p14:tracePt t="47405" x="3595688" y="1682750"/>
          <p14:tracePt t="47415" x="3603625" y="1690688"/>
          <p14:tracePt t="47429" x="3603625" y="1706563"/>
          <p14:tracePt t="47439" x="3603625" y="1722438"/>
          <p14:tracePt t="47445" x="3611563" y="1738313"/>
          <p14:tracePt t="47455" x="3619500" y="1754188"/>
          <p14:tracePt t="47469" x="3635375" y="1778000"/>
          <p14:tracePt t="47485" x="3635375" y="1785938"/>
          <p14:tracePt t="47495" x="3651250" y="1801813"/>
          <p14:tracePt t="47500" x="3659188" y="1809750"/>
          <p14:tracePt t="47511" x="3675063" y="1825625"/>
          <p14:tracePt t="47531" x="3690938" y="1833563"/>
          <p14:tracePt t="47535" x="3698875" y="1841500"/>
          <p14:tracePt t="47551" x="3714750" y="1841500"/>
          <p14:tracePt t="47561" x="3730625" y="1849438"/>
          <p14:tracePt t="47565" x="3738563" y="1849438"/>
          <p14:tracePt t="47575" x="3754438" y="1849438"/>
          <p14:tracePt t="47580" x="3762375" y="1865313"/>
          <p14:tracePt t="47591" x="3794125" y="1873250"/>
          <p14:tracePt t="47601" x="3825875" y="1881188"/>
          <p14:tracePt t="47605" x="3843338" y="1881188"/>
          <p14:tracePt t="47617" x="3875088" y="1906588"/>
          <p14:tracePt t="47621" x="3883025" y="1906588"/>
          <p14:tracePt t="47631" x="3906838" y="1906588"/>
          <p14:tracePt t="47641" x="3914775" y="1906588"/>
          <p14:tracePt t="47651" x="3930650" y="1906588"/>
          <p14:tracePt t="47657" x="3954463" y="1906588"/>
          <p14:tracePt t="47661" x="3962400" y="1906588"/>
          <p14:tracePt t="47671" x="3986213" y="1906588"/>
          <p14:tracePt t="47681" x="3994150" y="1906588"/>
          <p14:tracePt t="47687" x="4002088" y="1906588"/>
          <p14:tracePt t="47697" x="4025900" y="1898650"/>
          <p14:tracePt t="47701" x="4033838" y="1881188"/>
          <p14:tracePt t="47711" x="4057650" y="1865313"/>
          <p14:tracePt t="47721" x="4073525" y="1849438"/>
          <p14:tracePt t="47733" x="4081463" y="1833563"/>
          <p14:tracePt t="47743" x="4089400" y="1809750"/>
          <p14:tracePt t="47753" x="4089400" y="1785938"/>
          <p14:tracePt t="47763" x="4089400" y="1778000"/>
          <p14:tracePt t="47767" x="4089400" y="1762125"/>
          <p14:tracePt t="47778" x="4089400" y="1730375"/>
          <p14:tracePt t="47783" x="4089400" y="1722438"/>
          <p14:tracePt t="47793" x="4089400" y="1706563"/>
          <p14:tracePt t="47803" x="4089400" y="1674813"/>
          <p14:tracePt t="47807" x="4089400" y="1666875"/>
          <p14:tracePt t="47817" x="4089400" y="1635125"/>
          <p14:tracePt t="47823" x="4089400" y="1627188"/>
          <p14:tracePt t="47833" x="4089400" y="1603375"/>
          <p14:tracePt t="47843" x="4089400" y="1587500"/>
          <p14:tracePt t="47849" x="4089400" y="1579563"/>
          <p14:tracePt t="47859" x="4089400" y="1538288"/>
          <p14:tracePt t="47863" x="4089400" y="1530350"/>
          <p14:tracePt t="47873" x="4081463" y="1490663"/>
          <p14:tracePt t="47883" x="4073525" y="1466850"/>
          <p14:tracePt t="47896" x="4073525" y="1443038"/>
          <p14:tracePt t="47905" x="4073525" y="1419225"/>
          <p14:tracePt t="47915" x="4073525" y="1411288"/>
          <p14:tracePt t="47921" x="4073525" y="1403350"/>
          <p14:tracePt t="47931" x="4065588" y="1387475"/>
          <p14:tracePt t="47935" x="4057650" y="1371600"/>
          <p14:tracePt t="47951" x="4049713" y="1355725"/>
          <p14:tracePt t="47961" x="4049713" y="1347788"/>
          <p14:tracePt t="47971" x="4025900" y="1308100"/>
          <p14:tracePt t="47987" x="4017963" y="1300163"/>
          <p14:tracePt t="48001" x="4010025" y="1292225"/>
          <p14:tracePt t="48011" x="4002088" y="1284288"/>
          <p14:tracePt t="48028" x="3978275" y="1252538"/>
          <p14:tracePt t="48037" x="3970338" y="1252538"/>
          <p14:tracePt t="48041" x="3954463" y="1244600"/>
          <p14:tracePt t="48051" x="3938588" y="1244600"/>
          <p14:tracePt t="48057" x="3922713" y="1244600"/>
          <p14:tracePt t="48067" x="3898900" y="1236663"/>
          <p14:tracePt t="48078" x="3867150" y="1236663"/>
          <p14:tracePt t="48083" x="3859213" y="1236663"/>
          <p14:tracePt t="48093" x="3817938" y="1236663"/>
          <p14:tracePt t="48097" x="3810000" y="1236663"/>
          <p14:tracePt t="48107" x="3794125" y="1236663"/>
          <p14:tracePt t="48117" x="3786188" y="1236663"/>
          <p14:tracePt t="48123" x="3762375" y="1236663"/>
          <p14:tracePt t="48133" x="3746500" y="1236663"/>
          <p14:tracePt t="48138" x="3730625" y="1236663"/>
          <p14:tracePt t="48149" x="3675063" y="1276350"/>
          <p14:tracePt t="48153" x="3667125" y="1292225"/>
          <p14:tracePt t="48163" x="3627438" y="1347788"/>
          <p14:tracePt t="48173" x="3603625" y="1355725"/>
          <p14:tracePt t="48180" x="3587750" y="1371600"/>
          <p14:tracePt t="48189" x="3563938" y="1387475"/>
          <p14:tracePt t="48194" x="3556000" y="1403350"/>
          <p14:tracePt t="48205" x="3524250" y="1450975"/>
          <p14:tracePt t="48215" x="3516313" y="1458913"/>
          <p14:tracePt t="48219" x="3516313" y="1466850"/>
          <p14:tracePt t="48229" x="3508375" y="1498600"/>
          <p14:tracePt t="48235" x="3500438" y="1514475"/>
          <p14:tracePt t="48245" x="3500438" y="1522413"/>
          <p14:tracePt t="48251" x="3500438" y="1530350"/>
          <p14:tracePt t="48261" x="3500438" y="1555750"/>
          <p14:tracePt t="48271" x="3500438" y="1571625"/>
          <p14:tracePt t="48275" x="3500438" y="1579563"/>
          <p14:tracePt t="48285" x="3500438" y="1603375"/>
          <p14:tracePt t="48295" x="3500438" y="1627188"/>
          <p14:tracePt t="48311" x="3500438" y="1643063"/>
          <p14:tracePt t="48317" x="3500438" y="1651000"/>
          <p14:tracePt t="48328" x="3500438" y="1658938"/>
          <p14:tracePt t="48337" x="3500438" y="1666875"/>
          <p14:tracePt t="48343" x="3500438" y="1690688"/>
          <p14:tracePt t="48353" x="3500438" y="1698625"/>
          <p14:tracePt t="48357" x="3508375" y="1714500"/>
          <p14:tracePt t="48367" x="3524250" y="1722438"/>
          <p14:tracePt t="48383" x="3532188" y="1730375"/>
          <p14:tracePt t="48397" x="3548063" y="1762125"/>
          <p14:tracePt t="48407" x="3556000" y="1770063"/>
          <p14:tracePt t="48417" x="3563938" y="1778000"/>
          <p14:tracePt t="48423" x="3571875" y="1785938"/>
          <p14:tracePt t="48433" x="3571875" y="1793875"/>
          <p14:tracePt t="48439" x="3587750" y="1817688"/>
          <p14:tracePt t="48449" x="3595688" y="1817688"/>
          <p14:tracePt t="48459" x="3611563" y="1833563"/>
          <p14:tracePt t="48469" x="3619500" y="1841500"/>
          <p14:tracePt t="48480" x="3627438" y="1849438"/>
          <p14:tracePt t="48503" x="3651250" y="1865313"/>
          <p14:tracePt t="48927" x="3659188" y="1857375"/>
          <p14:tracePt t="49991" x="3690938" y="1857375"/>
          <p14:tracePt t="49997" x="3706813" y="1857375"/>
          <p14:tracePt t="50001" x="3794125" y="1865313"/>
          <p14:tracePt t="50011" x="3859213" y="1873250"/>
          <p14:tracePt t="50016" x="3890963" y="1873250"/>
          <p14:tracePt t="50027" x="4010025" y="1906588"/>
          <p14:tracePt t="50033" x="4049713" y="1906588"/>
          <p14:tracePt t="50045" x="4152900" y="1914525"/>
          <p14:tracePt t="50049" x="4160838" y="1914525"/>
          <p14:tracePt t="50059" x="4210050" y="1922463"/>
          <p14:tracePt t="50065" x="4225925" y="1922463"/>
          <p14:tracePt t="50075" x="4265613" y="1922463"/>
          <p14:tracePt t="50085" x="4289425" y="1922463"/>
          <p14:tracePt t="50089" x="4297363" y="1922463"/>
          <p14:tracePt t="50099" x="4305300" y="1922463"/>
          <p14:tracePt t="50109" x="4313238" y="1922463"/>
          <p14:tracePt t="50115" x="4321175" y="1922463"/>
          <p14:tracePt t="50125" x="4329113" y="1922463"/>
          <p14:tracePt t="50129" x="4344988" y="1922463"/>
          <p14:tracePt t="50139" x="4368800" y="1922463"/>
          <p14:tracePt t="50145" x="4384675" y="1922463"/>
          <p14:tracePt t="50155" x="4440238" y="1922463"/>
          <p14:tracePt t="50165" x="4464050" y="1922463"/>
          <p14:tracePt t="50171" x="4471988" y="1922463"/>
          <p14:tracePt t="50181" x="4495800" y="1922463"/>
          <p14:tracePt t="50187" x="4503738" y="1922463"/>
          <p14:tracePt t="50197" x="4519613" y="1922463"/>
          <p14:tracePt t="50207" x="4527550" y="1922463"/>
          <p14:tracePt t="50211" x="4535488" y="1922463"/>
          <p14:tracePt t="50221" x="4543425" y="1914525"/>
          <p14:tracePt t="50231" x="4551363" y="1914525"/>
          <p14:tracePt t="50241" x="4559300" y="1914525"/>
          <p14:tracePt t="50251" x="4567238" y="1906588"/>
          <p14:tracePt t="50263" x="4576763" y="1906588"/>
          <p14:tracePt t="50277" x="4600575" y="1898650"/>
          <p14:tracePt t="50285" x="4608513" y="1898650"/>
          <p14:tracePt t="50295" x="4632325" y="1898650"/>
          <p14:tracePt t="50299" x="4632325" y="1890713"/>
          <p14:tracePt t="50309" x="4656138" y="1881188"/>
          <p14:tracePt t="50319" x="4664075" y="1881188"/>
          <p14:tracePt t="50325" x="4672013" y="1873250"/>
          <p14:tracePt t="50359" x="4679950" y="1873250"/>
          <p14:tracePt t="50365" x="4679950" y="1865313"/>
          <p14:tracePt t="50381" x="4679950" y="1849438"/>
          <p14:tracePt t="50391" x="4687888" y="1833563"/>
          <p14:tracePt t="50405" x="4687888" y="1817688"/>
          <p14:tracePt t="50415" x="4695825" y="1817688"/>
          <p14:tracePt t="50421" x="4711700" y="1809750"/>
          <p14:tracePt t="50431" x="4719638" y="1785938"/>
          <p14:tracePt t="50441" x="4727575" y="1778000"/>
          <p14:tracePt t="50445" x="4727575" y="1770063"/>
          <p14:tracePt t="50455" x="4727575" y="1762125"/>
          <p14:tracePt t="50461" x="4727575" y="1754188"/>
          <p14:tracePt t="50471" x="4743450" y="1738313"/>
          <p14:tracePt t="50475" x="4743450" y="1722438"/>
          <p14:tracePt t="50485" x="4759325" y="1690688"/>
          <p14:tracePt t="50497" x="4783138" y="1666875"/>
          <p14:tracePt t="50507" x="4783138" y="1635125"/>
          <p14:tracePt t="50511" x="4783138" y="1619250"/>
          <p14:tracePt t="50527" x="4783138" y="1579563"/>
          <p14:tracePt t="50537" x="4791075" y="1555750"/>
          <p14:tracePt t="50541" x="4791075" y="1547813"/>
          <p14:tracePt t="50551" x="4791075" y="1506538"/>
          <p14:tracePt t="50557" x="4791075" y="1498600"/>
          <p14:tracePt t="50566" x="4791075" y="1458913"/>
          <p14:tracePt t="50577" x="4791075" y="1427163"/>
          <p14:tracePt t="50581" x="4791075" y="1419225"/>
          <p14:tracePt t="50591" x="4791075" y="1411288"/>
          <p14:tracePt t="50597" x="4791075" y="1395413"/>
          <p14:tracePt t="50607" x="4791075" y="1387475"/>
          <p14:tracePt t="50617" x="4791075" y="1363663"/>
          <p14:tracePt t="50623" x="4791075" y="1355725"/>
          <p14:tracePt t="50633" x="4791075" y="1347788"/>
          <p14:tracePt t="50644" x="4783138" y="1339850"/>
          <p14:tracePt t="50647" x="4775200" y="1331913"/>
          <p14:tracePt t="50663" x="4767263" y="1308100"/>
          <p14:tracePt t="50673" x="4751388" y="1300163"/>
          <p14:tracePt t="50693" x="4735513" y="1292225"/>
          <p14:tracePt t="50702" x="4727575" y="1292225"/>
          <p14:tracePt t="50713" x="4703763" y="1284288"/>
          <p14:tracePt t="50719" x="4695825" y="1284288"/>
          <p14:tracePt t="50729" x="4687888" y="1284288"/>
          <p14:tracePt t="50739" x="4664075" y="1284288"/>
          <p14:tracePt t="50749" x="4648200" y="1284288"/>
          <p14:tracePt t="50753" x="4640263" y="1284288"/>
          <p14:tracePt t="50759" x="4632325" y="1284288"/>
          <p14:tracePt t="50769" x="4624388" y="1284288"/>
          <p14:tracePt t="50781" x="4616450" y="1284288"/>
          <p14:tracePt t="50785" x="4600575" y="1284288"/>
          <p14:tracePt t="50801" x="4584700" y="1284288"/>
          <p14:tracePt t="50821" x="4576763" y="1284288"/>
          <p14:tracePt t="50831" x="4567238" y="1284288"/>
          <p14:tracePt t="50841" x="4551363" y="1284288"/>
          <p14:tracePt t="50851" x="4543425" y="1292225"/>
          <p14:tracePt t="50861" x="4535488" y="1300163"/>
          <p14:tracePt t="50867" x="4527550" y="1308100"/>
          <p14:tracePt t="50877" x="4519613" y="1308100"/>
          <p14:tracePt t="50893" x="4511675" y="1323975"/>
          <p14:tracePt t="50899" x="4503738" y="1323975"/>
          <p14:tracePt t="50903" x="4495800" y="1331913"/>
          <p14:tracePt t="50913" x="4479925" y="1363663"/>
          <p14:tracePt t="50929" x="4471988" y="1371600"/>
          <p14:tracePt t="50939" x="4464050" y="1379538"/>
          <p14:tracePt t="50944" x="4464050" y="1387475"/>
          <p14:tracePt t="50955" x="4456113" y="1395413"/>
          <p14:tracePt t="50965" x="4440238" y="1403350"/>
          <p14:tracePt t="50969" x="4440238" y="1427163"/>
          <p14:tracePt t="50979" x="4432300" y="1443038"/>
          <p14:tracePt t="50985" x="4424363" y="1450975"/>
          <p14:tracePt t="50995" x="4408488" y="1474788"/>
          <p14:tracePt t="51005" x="4400550" y="1482725"/>
          <p14:tracePt t="51009" x="4400550" y="1490663"/>
          <p14:tracePt t="51019" x="4392613" y="1506538"/>
          <p14:tracePt t="51030" x="4392613" y="1514475"/>
          <p14:tracePt t="51035" x="4392613" y="1522413"/>
          <p14:tracePt t="51046" x="4384675" y="1530350"/>
          <p14:tracePt t="51059" x="4384675" y="1538288"/>
          <p14:tracePt t="51065" x="4376738" y="1555750"/>
          <p14:tracePt t="51075" x="4376738" y="1571625"/>
          <p14:tracePt t="51085" x="4376738" y="1579563"/>
          <p14:tracePt t="51095" x="4376738" y="1587500"/>
          <p14:tracePt t="51101" x="4376738" y="1595438"/>
          <p14:tracePt t="51111" x="4376738" y="1603375"/>
          <p14:tracePt t="51115" x="4376738" y="1619250"/>
          <p14:tracePt t="51125" x="4376738" y="1627188"/>
          <p14:tracePt t="51131" x="4376738" y="1635125"/>
          <p14:tracePt t="51141" x="4376738" y="1651000"/>
          <p14:tracePt t="51145" x="4376738" y="1658938"/>
          <p14:tracePt t="51165" x="4376738" y="1682750"/>
          <p14:tracePt t="51175" x="4376738" y="1698625"/>
          <p14:tracePt t="51181" x="4376738" y="1706563"/>
          <p14:tracePt t="51191" x="4376738" y="1722438"/>
          <p14:tracePt t="51197" x="4376738" y="1738313"/>
          <p14:tracePt t="51207" x="4384675" y="1746250"/>
          <p14:tracePt t="51212" x="4384675" y="1754188"/>
          <p14:tracePt t="51221" x="4392613" y="1762125"/>
          <p14:tracePt t="51237" x="4400550" y="1762125"/>
          <p14:tracePt t="51251" x="4416425" y="1778000"/>
          <p14:tracePt t="51271" x="4440238" y="1801813"/>
          <p14:tracePt t="51277" x="4448175" y="1809750"/>
          <p14:tracePt t="51291" x="4456113" y="1809750"/>
          <p14:tracePt t="51303" x="4471988" y="1817688"/>
          <p14:tracePt t="51309" x="4479925" y="1825625"/>
          <p14:tracePt t="51319" x="4487863" y="1825625"/>
          <p14:tracePt t="51329" x="4495800" y="1825625"/>
          <p14:tracePt t="51333" x="4519613" y="1833563"/>
          <p14:tracePt t="51353" x="4527550" y="1833563"/>
          <p14:tracePt t="51375" x="4551363" y="1833563"/>
          <p14:tracePt t="51385" x="4559300" y="1833563"/>
          <p14:tracePt t="51395" x="4567238" y="1833563"/>
          <p14:tracePt t="51405" x="4584700" y="1833563"/>
          <p14:tracePt t="51417" x="4592638" y="1833563"/>
          <p14:tracePt t="51421" x="4600575" y="1833563"/>
          <p14:tracePt t="51431" x="4608513" y="1825625"/>
          <p14:tracePt t="51437" x="4616450" y="1825625"/>
          <p14:tracePt t="51447" x="4632325" y="1809750"/>
          <p14:tracePt t="51461" x="4640263" y="1801813"/>
          <p14:tracePt t="51471" x="4648200" y="1793875"/>
          <p14:tracePt t="51481" x="4656138" y="1785938"/>
          <p14:tracePt t="51487" x="4672013" y="1778000"/>
          <p14:tracePt t="51497" x="4672013" y="1770063"/>
          <p14:tracePt t="51507" x="4672013" y="1754188"/>
          <p14:tracePt t="51513" x="4672013" y="1746250"/>
          <p14:tracePt t="51517" x="4672013" y="1738313"/>
          <p14:tracePt t="51527" x="4687888" y="1722438"/>
          <p14:tracePt t="51544" x="4695825" y="1706563"/>
          <p14:tracePt t="51553" x="4703763" y="1674813"/>
          <p14:tracePt t="51559" x="4711700" y="1666875"/>
          <p14:tracePt t="51569" x="4711700" y="1658938"/>
          <p14:tracePt t="51573" x="4711700" y="1643063"/>
          <p14:tracePt t="51583" x="4719638" y="1619250"/>
          <p14:tracePt t="51594" x="4719638" y="1611313"/>
          <p14:tracePt t="51609" x="4719638" y="1595438"/>
          <p14:tracePt t="51615" x="4719638" y="1587500"/>
          <p14:tracePt t="51625" x="4719638" y="1555750"/>
          <p14:tracePt t="51641" x="4719638" y="1547813"/>
          <p14:tracePt t="51651" x="4719638" y="1538288"/>
          <p14:tracePt t="51657" x="4719638" y="1522413"/>
          <p14:tracePt t="51671" x="4719638" y="1514475"/>
          <p14:tracePt t="51691" x="4719638" y="1498600"/>
          <p14:tracePt t="51697" x="4719638" y="1490663"/>
          <p14:tracePt t="51711" x="4719638" y="1482725"/>
          <p14:tracePt t="51721" x="4719638" y="1474788"/>
          <p14:tracePt t="51727" x="4719638" y="1458913"/>
          <p14:tracePt t="51737" x="4719638" y="1450975"/>
          <p14:tracePt t="51747" x="4719638" y="1435100"/>
          <p14:tracePt t="51757" x="4719638" y="1419225"/>
          <p14:tracePt t="51767" x="4703763" y="1403350"/>
          <p14:tracePt t="51777" x="4695825" y="1395413"/>
          <p14:tracePt t="51797" x="4672013" y="1371600"/>
          <p14:tracePt t="51813" x="4664075" y="1371600"/>
          <p14:tracePt t="51817" x="4648200" y="1371600"/>
          <p14:tracePt t="51833" x="4632325" y="1363663"/>
          <p14:tracePt t="51843" x="4624388" y="1363663"/>
          <p14:tracePt t="51857" x="4608513" y="1363663"/>
          <p14:tracePt t="51867" x="4600575" y="1363663"/>
          <p14:tracePt t="51873" x="4584700" y="1363663"/>
          <p14:tracePt t="51894" x="4576763" y="1363663"/>
          <p14:tracePt t="51899" x="4559300" y="1363663"/>
          <p14:tracePt t="51909" x="4551363" y="1363663"/>
          <p14:tracePt t="51923" x="4535488" y="1363663"/>
          <p14:tracePt t="51929" x="4519613" y="1363663"/>
          <p14:tracePt t="51939" x="4495800" y="1363663"/>
          <p14:tracePt t="51949" x="4487863" y="1363663"/>
          <p14:tracePt t="51953" x="4471988" y="1371600"/>
          <p14:tracePt t="51963" x="4456113" y="1387475"/>
          <p14:tracePt t="51980" x="4440238" y="1395413"/>
          <p14:tracePt t="51989" x="4432300" y="1403350"/>
          <p14:tracePt t="51996" x="4424363" y="1411288"/>
          <p14:tracePt t="52005" x="4416425" y="1411288"/>
          <p14:tracePt t="52009" x="4416425" y="1427163"/>
          <p14:tracePt t="52019" x="4400550" y="1443038"/>
          <p14:tracePt t="52029" x="4400550" y="1450975"/>
          <p14:tracePt t="52035" x="4400550" y="1458913"/>
          <p14:tracePt t="52046" x="4392613" y="1466850"/>
          <p14:tracePt t="52049" x="4384675" y="1474788"/>
          <p14:tracePt t="52059" x="4376738" y="1506538"/>
          <p14:tracePt t="52069" x="4376738" y="1522413"/>
          <p14:tracePt t="52079" x="4376738" y="1547813"/>
          <p14:tracePt t="52085" x="4376738" y="1563688"/>
          <p14:tracePt t="52095" x="4376738" y="1571625"/>
          <p14:tracePt t="52099" x="4376738" y="1587500"/>
          <p14:tracePt t="52111" x="4376738" y="1595438"/>
          <p14:tracePt t="52115" x="4376738" y="1611313"/>
          <p14:tracePt t="52125" x="4376738" y="1643063"/>
          <p14:tracePt t="52131" x="4376738" y="1651000"/>
          <p14:tracePt t="52141" x="4376738" y="1666875"/>
          <p14:tracePt t="52151" x="4376738" y="1674813"/>
          <p14:tracePt t="52155" x="4376738" y="1698625"/>
          <p14:tracePt t="52165" x="4384675" y="1722438"/>
          <p14:tracePt t="52171" x="4384675" y="1730375"/>
          <p14:tracePt t="52181" x="4392613" y="1754188"/>
          <p14:tracePt t="52194" x="4408488" y="1770063"/>
          <p14:tracePt t="52197" x="4424363" y="1785938"/>
          <p14:tracePt t="52203" x="4440238" y="1793875"/>
          <p14:tracePt t="52249" x="4456113" y="1809750"/>
          <p14:tracePt t="52253" x="4471988" y="1841500"/>
          <p14:tracePt t="52263" x="4487863" y="1857375"/>
          <p14:tracePt t="52269" x="4495800" y="1857375"/>
          <p14:tracePt t="52279" x="4527550" y="1857375"/>
          <p14:tracePt t="52283" x="4535488" y="1865313"/>
          <p14:tracePt t="52294" x="4576763" y="1873250"/>
          <p14:tracePt t="52303" x="4592638" y="1873250"/>
          <p14:tracePt t="52319" x="4608513" y="1873250"/>
          <p14:tracePt t="52329" x="4616450" y="1873250"/>
          <p14:tracePt t="52335" x="4624388" y="1873250"/>
          <p14:tracePt t="52355" x="4640263" y="1873250"/>
          <p14:tracePt t="52359" x="4648200" y="1873250"/>
          <p14:tracePt t="52365" x="4656138" y="1873250"/>
          <p14:tracePt t="52374" x="4672013" y="1873250"/>
          <p14:tracePt t="52385" x="4711700" y="1857375"/>
          <p14:tracePt t="52389" x="4719638" y="1857375"/>
          <p14:tracePt t="52399" x="4735513" y="1825625"/>
          <p14:tracePt t="52405" x="4735513" y="1817688"/>
          <p14:tracePt t="52415" x="4751388" y="1801813"/>
          <p14:tracePt t="52425" x="4767263" y="1770063"/>
          <p14:tracePt t="52429" x="4767263" y="1762125"/>
          <p14:tracePt t="52439" x="4775200" y="1730375"/>
          <p14:tracePt t="52446" x="4783138" y="1714500"/>
          <p14:tracePt t="52455" x="4799013" y="1666875"/>
          <p14:tracePt t="52465" x="4814888" y="1651000"/>
          <p14:tracePt t="52541" x="4806950" y="1651000"/>
          <p14:tracePt t="52551" x="4759325" y="1706563"/>
          <p14:tracePt t="52563" x="4751388" y="1722438"/>
          <p14:tracePt t="52567" x="4735513" y="1738313"/>
          <p14:tracePt t="52577" x="4687888" y="1778000"/>
          <p14:tracePt t="52583" x="4672013" y="1793875"/>
          <p14:tracePt t="52594" x="4648200" y="1817688"/>
          <p14:tracePt t="52603" x="4608513" y="1849438"/>
          <p14:tracePt t="52607" x="4600575" y="1857375"/>
          <p14:tracePt t="52617" x="4543425" y="1881188"/>
          <p14:tracePt t="52627" x="4527550" y="1881188"/>
          <p14:tracePt t="52633" x="4511675" y="1890713"/>
          <p14:tracePt t="52644" x="4495800" y="1890713"/>
          <p14:tracePt t="52649" x="4487863" y="1890713"/>
          <p14:tracePt t="52659" x="4471988" y="1890713"/>
          <p14:tracePt t="52663" x="4456113" y="1890713"/>
          <p14:tracePt t="52673" x="4432300" y="1890713"/>
          <p14:tracePt t="52679" x="4416425" y="1890713"/>
          <p14:tracePt t="52689" x="4360863" y="1890713"/>
          <p14:tracePt t="52699" x="4344988" y="1873250"/>
          <p14:tracePt t="52705" x="4329113" y="1857375"/>
          <p14:tracePt t="52714" x="4305300" y="1833563"/>
          <p14:tracePt t="52719" x="4297363" y="1825625"/>
          <p14:tracePt t="52730" x="4265613" y="1817688"/>
          <p14:tracePt t="52749" x="4249738" y="1809750"/>
          <p14:tracePt t="52755" x="4241800" y="1801813"/>
          <p14:tracePt t="52775" x="4233863" y="1785938"/>
          <p14:tracePt t="52805" x="4233863" y="1778000"/>
          <p14:tracePt t="52821" x="4233863" y="1762125"/>
          <p14:tracePt t="52831" x="4225925" y="1746250"/>
          <p14:tracePt t="52835" x="4217988" y="1722438"/>
          <p14:tracePt t="52841" x="4217988" y="1714500"/>
          <p14:tracePt t="52851" x="4217988" y="1706563"/>
          <p14:tracePt t="52861" x="4210050" y="1698625"/>
          <p14:tracePt t="52971" x="4217988" y="1714500"/>
          <p14:tracePt t="52981" x="4225925" y="1730375"/>
          <p14:tracePt t="52986" x="4225925" y="1738313"/>
          <p14:tracePt t="52997" x="4249738" y="1762125"/>
          <p14:tracePt t="53000" x="4273550" y="1770063"/>
          <p14:tracePt t="53011" x="4305300" y="1793875"/>
          <p14:tracePt t="53021" x="4313238" y="1793875"/>
          <p14:tracePt t="53027" x="4321175" y="1801813"/>
          <p14:tracePt t="53037" x="4329113" y="1801813"/>
          <p14:tracePt t="53073" x="4337050" y="1801813"/>
          <p14:tracePt t="53127" x="4337050" y="1785938"/>
          <p14:tracePt t="53143" x="4329113" y="1785938"/>
          <p14:tracePt t="53149" x="4321175" y="1785938"/>
          <p14:tracePt t="53159" x="4305300" y="1785938"/>
          <p14:tracePt t="53163" x="4297363" y="1785938"/>
          <p14:tracePt t="53173" x="4273550" y="1785938"/>
          <p14:tracePt t="53183" x="4249738" y="1785938"/>
          <p14:tracePt t="53194" x="4241800" y="1793875"/>
          <p14:tracePt t="53199" x="4225925" y="1793875"/>
          <p14:tracePt t="53203" x="4217988" y="1801813"/>
          <p14:tracePt t="53275" x="4217988" y="1809750"/>
          <p14:tracePt t="53289" x="4225925" y="1809750"/>
          <p14:tracePt t="53295" x="4241800" y="1809750"/>
          <p14:tracePt t="53305" x="4249738" y="1809750"/>
          <p14:tracePt t="53309" x="4265613" y="1817688"/>
          <p14:tracePt t="53319" x="4305300" y="1825625"/>
          <p14:tracePt t="53329" x="4313238" y="1825625"/>
          <p14:tracePt t="53335" x="4337050" y="1825625"/>
          <p14:tracePt t="53345" x="4376738" y="1833563"/>
          <p14:tracePt t="53359" x="4432300" y="1833563"/>
          <p14:tracePt t="53375" x="4464050" y="1833563"/>
          <p14:tracePt t="53385" x="4471988" y="1833563"/>
          <p14:tracePt t="53391" x="4487863" y="1833563"/>
          <p14:tracePt t="53401" x="4511675" y="1833563"/>
          <p14:tracePt t="53415" x="4535488" y="1833563"/>
          <p14:tracePt t="53435" x="4543425" y="1833563"/>
          <p14:tracePt t="53445" x="4551363" y="1833563"/>
          <p14:tracePt t="53501" x="4559300" y="1833563"/>
          <p14:tracePt t="53506" x="4567238" y="1833563"/>
          <p14:tracePt t="53510" x="4576763" y="1833563"/>
          <p14:tracePt t="53521" x="4592638" y="1825625"/>
          <p14:tracePt t="53537" x="4608513" y="1809750"/>
          <p14:tracePt t="53547" x="4624388" y="1785938"/>
          <p14:tracePt t="53557" x="4632325" y="1778000"/>
          <p14:tracePt t="53561" x="4648200" y="1770063"/>
          <p14:tracePt t="53567" x="4656138" y="1770063"/>
          <p14:tracePt t="53577" x="4664075" y="1754188"/>
          <p14:tracePt t="53587" x="4672013" y="1746250"/>
          <p14:tracePt t="53591" x="4672013" y="1730375"/>
          <p14:tracePt t="53603" x="4703763" y="1698625"/>
          <p14:tracePt t="53607" x="4719638" y="1682750"/>
          <p14:tracePt t="53617" x="4751388" y="1643063"/>
          <p14:tracePt t="53627" x="4806950" y="1619250"/>
          <p14:tracePt t="53633" x="4814888" y="1619250"/>
          <p14:tracePt t="53644" x="4838700" y="1571625"/>
          <p14:tracePt t="53657" x="4862513" y="1522413"/>
          <p14:tracePt t="53667" x="4870450" y="1490663"/>
          <p14:tracePt t="53677" x="4870450" y="1466850"/>
          <p14:tracePt t="53683" x="4870450" y="1458913"/>
          <p14:tracePt t="53687" x="4870450" y="1450975"/>
          <p14:tracePt t="53697" x="4870450" y="1419225"/>
          <p14:tracePt t="53707" x="4870450" y="1403350"/>
          <p14:tracePt t="53719" x="4870450" y="1379538"/>
          <p14:tracePt t="53723" x="4870450" y="1363663"/>
          <p14:tracePt t="53733" x="4870450" y="1355725"/>
          <p14:tracePt t="53743" x="4862513" y="1347788"/>
          <p14:tracePt t="53759" x="4846638" y="1339850"/>
          <p14:tracePt t="53769" x="4838700" y="1339850"/>
          <p14:tracePt t="53779" x="4830763" y="1323975"/>
          <p14:tracePt t="53789" x="4791075" y="1323975"/>
          <p14:tracePt t="53799" x="4783138" y="1323975"/>
          <p14:tracePt t="53803" x="4775200" y="1316038"/>
          <p14:tracePt t="53813" x="4767263" y="1316038"/>
          <p14:tracePt t="53819" x="4751388" y="1316038"/>
          <p14:tracePt t="53835" x="4735513" y="1316038"/>
          <p14:tracePt t="53845" x="4719638" y="1316038"/>
          <p14:tracePt t="53855" x="4711700" y="1316038"/>
          <p14:tracePt t="53859" x="4695825" y="1316038"/>
          <p14:tracePt t="53869" x="4679950" y="1316038"/>
          <p14:tracePt t="53879" x="4664075" y="1316038"/>
          <p14:tracePt t="53885" x="4656138" y="1316038"/>
          <p14:tracePt t="53889" x="4640263" y="1323975"/>
          <p14:tracePt t="53899" x="4632325" y="1339850"/>
          <p14:tracePt t="53909" x="4624388" y="1347788"/>
          <p14:tracePt t="53915" x="4616450" y="1355725"/>
          <p14:tracePt t="53925" x="4584700" y="1395413"/>
          <p14:tracePt t="53935" x="4584700" y="1403350"/>
          <p14:tracePt t="53939" x="4551363" y="1443038"/>
          <p14:tracePt t="53951" x="4551363" y="1458913"/>
          <p14:tracePt t="53955" x="4551363" y="1466850"/>
          <p14:tracePt t="53965" x="4535488" y="1506538"/>
          <p14:tracePt t="53981" x="4527550" y="1522413"/>
          <p14:tracePt t="53991" x="4527550" y="1538288"/>
          <p14:tracePt t="53996" x="4527550" y="1547813"/>
          <p14:tracePt t="54004" x="4519613" y="1587500"/>
          <p14:tracePt t="54015" x="4519613" y="1595438"/>
          <p14:tracePt t="54021" x="4519613" y="1603375"/>
          <p14:tracePt t="54031" x="4519613" y="1611313"/>
          <p14:tracePt t="54035" x="4519613" y="1635125"/>
          <p14:tracePt t="54045" x="4519613" y="1651000"/>
          <p14:tracePt t="54073" x="4519613" y="1666875"/>
          <p14:tracePt t="54077" x="4519613" y="1682750"/>
          <p14:tracePt t="54087" x="4519613" y="1698625"/>
          <p14:tracePt t="54093" x="4535488" y="1714500"/>
          <p14:tracePt t="54103" x="4535488" y="1722438"/>
          <p14:tracePt t="54107" x="4551363" y="1722438"/>
          <p14:tracePt t="54117" x="4576763" y="1722438"/>
          <p14:tracePt t="54127" x="4600575" y="1730375"/>
          <p14:tracePt t="54132" x="4608513" y="1730375"/>
          <p14:tracePt t="54143" x="4632325" y="1730375"/>
          <p14:tracePt t="54147" x="4648200" y="1730375"/>
          <p14:tracePt t="54157" x="4672013" y="1730375"/>
          <p14:tracePt t="54167" x="4695825" y="1730375"/>
          <p14:tracePt t="54183" x="4703763" y="1730375"/>
          <p14:tracePt t="54193" x="4719638" y="1730375"/>
          <p14:tracePt t="54203" x="4727575" y="1730375"/>
          <p14:tracePt t="54219" x="4727575" y="1706563"/>
          <p14:tracePt t="54229" x="4727575" y="1690688"/>
          <p14:tracePt t="54241" x="4727575" y="1658938"/>
          <p14:tracePt t="54251" x="4727575" y="1627188"/>
          <p14:tracePt t="54255" x="4727575" y="1619250"/>
          <p14:tracePt t="54261" x="4727575" y="1611313"/>
          <p14:tracePt t="54271" x="4727575" y="1595438"/>
          <p14:tracePt t="54287" x="4719638" y="1595438"/>
          <p14:tracePt t="54297" x="4679950" y="1595438"/>
          <p14:tracePt t="54303" x="4672013" y="1595438"/>
          <p14:tracePt t="54313" x="4656138" y="1595438"/>
          <p14:tracePt t="54317" x="4640263" y="1595438"/>
          <p14:tracePt t="54327" x="4624388" y="1603375"/>
          <p14:tracePt t="54337" x="4600575" y="1627188"/>
          <p14:tracePt t="54343" x="4584700" y="1643063"/>
          <p14:tracePt t="54352" x="4543425" y="1682750"/>
          <p14:tracePt t="54356" x="4543425" y="1690688"/>
          <p14:tracePt t="54367" x="4527550" y="1754188"/>
          <p14:tracePt t="54377" x="4511675" y="1817688"/>
          <p14:tracePt t="54385" x="4511675" y="1833563"/>
          <p14:tracePt t="54389" x="4511675" y="1841500"/>
          <p14:tracePt t="54399" x="4511675" y="1906588"/>
          <p14:tracePt t="54411" x="4511675" y="1922463"/>
          <p14:tracePt t="54425" x="4519613" y="1954213"/>
          <p14:tracePt t="54435" x="4535488" y="1962150"/>
          <p14:tracePt t="54441" x="4543425" y="1970088"/>
          <p14:tracePt t="54451" x="4559300" y="1978025"/>
          <p14:tracePt t="54461" x="4567238" y="1978025"/>
          <p14:tracePt t="54480" x="4576763" y="1978025"/>
          <p14:tracePt t="54511" x="4584700" y="1978025"/>
          <p14:tracePt t="54591" x="4592638" y="1978025"/>
          <p14:tracePt t="54601" x="4608513" y="1993900"/>
          <p14:tracePt t="54899" x="4608513" y="2001838"/>
          <p14:tracePt t="54915" x="4608513" y="2009775"/>
          <p14:tracePt t="54925" x="4632325" y="2017713"/>
          <p14:tracePt t="54939" x="4640263" y="2025650"/>
          <p14:tracePt t="54949" x="4656138" y="2049463"/>
          <p14:tracePt t="54959" x="4664075" y="2057400"/>
          <p14:tracePt t="54965" x="4672013" y="2065338"/>
          <p14:tracePt t="54975" x="4672013" y="2073275"/>
          <p14:tracePt t="54981" x="4679950" y="2081213"/>
          <p14:tracePt t="54991" x="4695825" y="2105025"/>
          <p14:tracePt t="54996" x="4703763" y="2105025"/>
          <p14:tracePt t="55005" x="4727575" y="2136775"/>
          <p14:tracePt t="55025" x="4751388" y="2168525"/>
          <p14:tracePt t="55035" x="4759325" y="2168525"/>
          <p14:tracePt t="55045" x="4791075" y="2208213"/>
          <p14:tracePt t="55055" x="4830763" y="2224088"/>
          <p14:tracePt t="55061" x="4830763" y="2233613"/>
          <p14:tracePt t="55071" x="4886325" y="2257425"/>
          <p14:tracePt t="55075" x="4894263" y="2257425"/>
          <p14:tracePt t="55085" x="4943475" y="2289175"/>
          <p14:tracePt t="55095" x="4959350" y="2289175"/>
          <p14:tracePt t="55107" x="4983163" y="2297113"/>
          <p14:tracePt t="60287" x="4991100" y="2305050"/>
          <p14:tracePt t="60341" x="4975225" y="2305050"/>
          <p14:tracePt t="60351" x="4967288" y="2305050"/>
          <p14:tracePt t="60357" x="4959350" y="2305050"/>
          <p14:tracePt t="60367" x="4933950" y="2305050"/>
          <p14:tracePt t="60377" x="4926013" y="2305050"/>
          <p14:tracePt t="60437" x="4918075" y="2312988"/>
          <p14:tracePt t="60447" x="4886325" y="2312988"/>
          <p14:tracePt t="60453" x="4878388" y="2312988"/>
          <p14:tracePt t="60463" x="4862513" y="2312988"/>
          <p14:tracePt t="60473" x="4775200" y="2312988"/>
          <p14:tracePt t="60477" x="4767263" y="2312988"/>
          <p14:tracePt t="60487" x="4711700" y="2312988"/>
          <p14:tracePt t="60494" x="4687888" y="2312988"/>
          <p14:tracePt t="60502" x="4616450" y="2312988"/>
          <p14:tracePt t="60513" x="4511675" y="2312988"/>
          <p14:tracePt t="60519" x="4479925" y="2312988"/>
          <p14:tracePt t="60529" x="4384675" y="2312988"/>
          <p14:tracePt t="60533" x="4376738" y="2312988"/>
          <p14:tracePt t="60543" x="4337050" y="2312988"/>
          <p14:tracePt t="60553" x="4297363" y="2312988"/>
          <p14:tracePt t="60559" x="4289425" y="2312988"/>
          <p14:tracePt t="60569" x="4273550" y="2312988"/>
          <p14:tracePt t="60585" x="4265613" y="2320925"/>
          <p14:tracePt t="60637" x="4257675" y="2320925"/>
          <p14:tracePt t="60643" x="4241800" y="2320925"/>
          <p14:tracePt t="60652" x="4225925" y="2320925"/>
          <p14:tracePt t="60657" x="4184650" y="2320925"/>
          <p14:tracePt t="60663" x="4176713" y="2320925"/>
          <p14:tracePt t="60673" x="4152900" y="2320925"/>
          <p14:tracePt t="60683" x="4121150" y="2320925"/>
          <p14:tracePt t="60687" x="4113213" y="2320925"/>
          <p14:tracePt t="60697" x="4081463" y="2305050"/>
          <p14:tracePt t="60733" x="4065588" y="2289175"/>
          <p14:tracePt t="60775" x="4049713" y="2273300"/>
          <p14:tracePt t="60785" x="4041775" y="2265363"/>
          <p14:tracePt t="60795" x="4025900" y="2249488"/>
          <p14:tracePt t="60799" x="4010025" y="2224088"/>
          <p14:tracePt t="60809" x="4010025" y="2216150"/>
          <p14:tracePt t="60819" x="3986213" y="2184400"/>
          <p14:tracePt t="60831" x="3986213" y="2168525"/>
          <p14:tracePt t="60835" x="3986213" y="2152650"/>
          <p14:tracePt t="60841" x="3970338" y="2136775"/>
          <p14:tracePt t="60851" x="3962400" y="2105025"/>
          <p14:tracePt t="60857" x="3946525" y="2081213"/>
          <p14:tracePt t="60867" x="3930650" y="2065338"/>
          <p14:tracePt t="60878" x="3914775" y="2025650"/>
          <p14:tracePt t="60881" x="3906838" y="2017713"/>
          <p14:tracePt t="60893" x="3883025" y="1970088"/>
          <p14:tracePt t="60901" x="3867150" y="1954213"/>
          <p14:tracePt t="60907" x="3859213" y="1946275"/>
          <p14:tracePt t="60917" x="3843338" y="1922463"/>
          <p14:tracePt t="60921" x="3833813" y="1922463"/>
          <p14:tracePt t="60931" x="3817938" y="1898650"/>
          <p14:tracePt t="60937" x="3817938" y="1890713"/>
          <p14:tracePt t="60947" x="3802063" y="1857375"/>
          <p14:tracePt t="60957" x="3802063" y="1841500"/>
          <p14:tracePt t="60961" x="3786188" y="1825625"/>
          <p14:tracePt t="60973" x="3754438" y="1809750"/>
          <p14:tracePt t="60978" x="3738563" y="1785938"/>
          <p14:tracePt t="60987" x="3738563" y="1778000"/>
          <p14:tracePt t="60997" x="3722688" y="1770063"/>
          <p14:tracePt t="61007" x="3722688" y="1762125"/>
          <p14:tracePt t="61013" x="3714750" y="1746250"/>
          <p14:tracePt t="61017" x="3706813" y="1722438"/>
          <p14:tracePt t="61027" x="3698875" y="1714500"/>
          <p14:tracePt t="61037" x="3690938" y="1706563"/>
          <p14:tracePt t="61053" x="3690938" y="1698625"/>
          <p14:tracePt t="61057" x="3683000" y="1690688"/>
          <p14:tracePt t="61089" x="3683000" y="1666875"/>
          <p14:tracePt t="61093" x="3683000" y="1658938"/>
          <p14:tracePt t="61103" x="3683000" y="1651000"/>
          <p14:tracePt t="61109" x="3675063" y="1643063"/>
          <p14:tracePt t="61119" x="3667125" y="1635125"/>
          <p14:tracePt t="61133" x="3667125" y="1627188"/>
          <p14:tracePt t="61149" x="3659188" y="1619250"/>
          <p14:tracePt t="61173" x="3659188" y="1603375"/>
          <p14:tracePt t="61219" x="3659188" y="1595438"/>
          <p14:tracePt t="61245" x="3659188" y="1587500"/>
          <p14:tracePt t="61259" x="3659188" y="1571625"/>
          <p14:tracePt t="61295" x="3659188" y="1563688"/>
          <p14:tracePt t="61304" x="3659188" y="1547813"/>
          <p14:tracePt t="61315" x="3659188" y="1538288"/>
          <p14:tracePt t="61325" x="3659188" y="1530350"/>
          <p14:tracePt t="61345" x="3651250" y="1522413"/>
          <p14:tracePt t="61371" x="3651250" y="1514475"/>
          <p14:tracePt t="61381" x="3651250" y="1506538"/>
          <p14:tracePt t="61395" x="3651250" y="1490663"/>
          <p14:tracePt t="61404" x="3651250" y="1482725"/>
          <p14:tracePt t="61415" x="3651250" y="1474788"/>
          <p14:tracePt t="61427" x="3651250" y="1466850"/>
          <p14:tracePt t="61431" x="3651250" y="1458913"/>
          <p14:tracePt t="61441" x="3643313" y="1450975"/>
          <p14:tracePt t="61451" x="3643313" y="1443038"/>
          <p14:tracePt t="61457" x="3643313" y="1427163"/>
          <p14:tracePt t="61471" x="3643313" y="1419225"/>
          <p14:tracePt t="61563" x="3635375" y="1419225"/>
          <p14:tracePt t="61573" x="3627438" y="1419225"/>
          <p14:tracePt t="61577" x="3627438" y="1427163"/>
          <p14:tracePt t="61583" x="3627438" y="1435100"/>
          <p14:tracePt t="61593" x="3611563" y="1450975"/>
          <p14:tracePt t="61603" x="3603625" y="1450975"/>
          <p14:tracePt t="61607" x="3603625" y="1458913"/>
          <p14:tracePt t="61617" x="3587750" y="1482725"/>
          <p14:tracePt t="61633" x="3579813" y="1498600"/>
          <p14:tracePt t="61643" x="3579813" y="1506538"/>
          <p14:tracePt t="61647" x="3579813" y="1522413"/>
          <p14:tracePt t="61657" x="3571875" y="1555750"/>
          <p14:tracePt t="61679" x="3571875" y="1571625"/>
          <p14:tracePt t="61693" x="3556000" y="1579563"/>
          <p14:tracePt t="61699" x="3556000" y="1587500"/>
          <p14:tracePt t="61703" x="3548063" y="1603375"/>
          <p14:tracePt t="61713" x="3540125" y="1611313"/>
          <p14:tracePt t="61723" x="3540125" y="1627188"/>
          <p14:tracePt t="61729" x="3540125" y="1635125"/>
          <p14:tracePt t="61739" x="3532188" y="1643063"/>
          <p14:tracePt t="61743" x="3532188" y="1651000"/>
          <p14:tracePt t="61955" x="3524250" y="1651000"/>
          <p14:tracePt t="62007" x="3524250" y="1674813"/>
          <p14:tracePt t="62017" x="3524250" y="1682750"/>
          <p14:tracePt t="62043" x="3524250" y="1690688"/>
          <p14:tracePt t="62053" x="3524250" y="1698625"/>
          <p14:tracePt t="62087" x="3532188" y="1706563"/>
          <p14:tracePt t="62209" x="3540125" y="1706563"/>
          <p14:tracePt t="62223" x="3540125" y="1698625"/>
          <p14:tracePt t="62239" x="3540125" y="1666875"/>
          <p14:tracePt t="62255" x="3540125" y="1651000"/>
          <p14:tracePt t="62265" x="3540125" y="1643063"/>
          <p14:tracePt t="62269" x="3540125" y="1635125"/>
          <p14:tracePt t="62279" x="3516313" y="1587500"/>
          <p14:tracePt t="62285" x="3516313" y="1579563"/>
          <p14:tracePt t="62295" x="3516313" y="1563688"/>
          <p14:tracePt t="62305" x="3516313" y="1522413"/>
          <p14:tracePt t="62309" x="3516313" y="1506538"/>
          <p14:tracePt t="62319" x="3516313" y="1498600"/>
          <p14:tracePt t="62326" x="3516313" y="1490663"/>
          <p14:tracePt t="62334" x="3516313" y="1482725"/>
          <p14:tracePt t="62401" x="3532188" y="1482725"/>
          <p14:tracePt t="62405" x="3540125" y="1482725"/>
          <p14:tracePt t="62415" x="3556000" y="1498600"/>
          <p14:tracePt t="62425" x="3595688" y="1547813"/>
          <p14:tracePt t="62430" x="3611563" y="1571625"/>
          <p14:tracePt t="62441" x="3698875" y="1651000"/>
          <p14:tracePt t="62445" x="3706813" y="1651000"/>
          <p14:tracePt t="62455" x="3778250" y="1706563"/>
          <p14:tracePt t="62467" x="3883025" y="1754188"/>
          <p14:tracePt t="62471" x="3906838" y="1754188"/>
          <p14:tracePt t="62481" x="3994150" y="1785938"/>
          <p14:tracePt t="62486" x="4017963" y="1785938"/>
          <p14:tracePt t="62497" x="4065588" y="1801813"/>
          <p14:tracePt t="62507" x="4097338" y="1801813"/>
          <p14:tracePt t="62511" x="4105275" y="1801813"/>
          <p14:tracePt t="62521" x="4121150" y="1801813"/>
          <p14:tracePt t="62527" x="4129088" y="1793875"/>
          <p14:tracePt t="62537" x="4137025" y="1785938"/>
          <p14:tracePt t="62547" x="4144963" y="1738313"/>
          <p14:tracePt t="62551" x="4144963" y="1730375"/>
          <p14:tracePt t="62561" x="4152900" y="1698625"/>
          <p14:tracePt t="62578" x="4152900" y="1690688"/>
          <p14:tracePt t="62587" x="4168775" y="1658938"/>
          <p14:tracePt t="62643" x="4176713" y="1658938"/>
          <p14:tracePt t="62649" x="4184650" y="1666875"/>
          <p14:tracePt t="62659" x="4210050" y="1690688"/>
          <p14:tracePt t="62663" x="4225925" y="1706563"/>
          <p14:tracePt t="62676" x="4241800" y="1714500"/>
          <p14:tracePt t="62679" x="4265613" y="1722438"/>
          <p14:tracePt t="62689" x="4273550" y="1738313"/>
          <p14:tracePt t="62701" x="4305300" y="1746250"/>
          <p14:tracePt t="62705" x="4313238" y="1746250"/>
          <p14:tracePt t="62715" x="4344988" y="1746250"/>
          <p14:tracePt t="62731" x="4352925" y="1746250"/>
          <p14:tracePt t="62741" x="4360863" y="1746250"/>
          <p14:tracePt t="62745" x="4368800" y="1746250"/>
          <p14:tracePt t="62755" x="4392613" y="1746250"/>
          <p14:tracePt t="62765" x="4416425" y="1738313"/>
          <p14:tracePt t="62771" x="4432300" y="1730375"/>
          <p14:tracePt t="62781" x="4448175" y="1714500"/>
          <p14:tracePt t="62785" x="4456113" y="1714500"/>
          <p14:tracePt t="62795" x="4471988" y="1706563"/>
          <p14:tracePt t="62801" x="4479925" y="1698625"/>
          <p14:tracePt t="62811" x="4503738" y="1690688"/>
          <p14:tracePt t="62821" x="4519613" y="1690688"/>
          <p14:tracePt t="62837" x="4567238" y="1674813"/>
          <p14:tracePt t="62847" x="4576763" y="1674813"/>
          <p14:tracePt t="62857" x="4600575" y="1674813"/>
          <p14:tracePt t="62861" x="4616450" y="1658938"/>
          <p14:tracePt t="62866" x="4624388" y="1658938"/>
          <p14:tracePt t="62877" x="4640263" y="1651000"/>
          <p14:tracePt t="62883" x="4656138" y="1651000"/>
          <p14:tracePt t="62893" x="4703763" y="1635125"/>
          <p14:tracePt t="62897" x="4727575" y="1627188"/>
          <p14:tracePt t="62907" x="4735513" y="1627188"/>
          <p14:tracePt t="62917" x="4783138" y="1619250"/>
          <p14:tracePt t="62923" x="4791075" y="1619250"/>
          <p14:tracePt t="62932" x="4814888" y="1595438"/>
          <p14:tracePt t="62939" x="4838700" y="1587500"/>
          <p14:tracePt t="62948" x="4846638" y="1579563"/>
          <p14:tracePt t="62959" x="4862513" y="1571625"/>
          <p14:tracePt t="63039" x="4870450" y="1571625"/>
          <p14:tracePt t="63377" x="4862513" y="1579563"/>
          <p14:tracePt t="63397" x="4854575" y="1579563"/>
          <p14:tracePt t="63417" x="4838700" y="1595438"/>
          <p14:tracePt t="63639" x="4838700" y="1603375"/>
          <p14:tracePt t="63649" x="4830763" y="1611313"/>
          <p14:tracePt t="63659" x="4830763" y="1619250"/>
          <p14:tracePt t="63664" x="4830763" y="1635125"/>
          <p14:tracePt t="63685" x="4830763" y="1658938"/>
          <p14:tracePt t="63699" x="4830763" y="1666875"/>
          <p14:tracePt t="63761" x="4830763" y="1674813"/>
          <p14:tracePt t="63765" x="4822825" y="1674813"/>
          <p14:tracePt t="63771" x="4822825" y="1682750"/>
          <p14:tracePt t="63791" x="4814888" y="1690688"/>
          <p14:tracePt t="63801" x="4806950" y="1698625"/>
          <p14:tracePt t="64073" x="4806950" y="1706563"/>
          <p14:tracePt t="64082" x="4806950" y="1714500"/>
          <p14:tracePt t="64239" x="4806950" y="1722438"/>
          <p14:tracePt t="64255" x="4822825" y="1738313"/>
          <p14:tracePt t="64275" x="4838700" y="1746250"/>
          <p14:tracePt t="64284" x="4846638" y="1754188"/>
          <p14:tracePt t="64365" x="4862513" y="1778000"/>
          <p14:tracePt t="64375" x="4870450" y="1785938"/>
          <p14:tracePt t="64385" x="4886325" y="1793875"/>
          <p14:tracePt t="64391" x="4902200" y="1809750"/>
          <p14:tracePt t="64401" x="4918075" y="1817688"/>
          <p14:tracePt t="64411" x="4943475" y="1849438"/>
          <p14:tracePt t="64415" x="4967288" y="1865313"/>
          <p14:tracePt t="64428" x="4983163" y="1881188"/>
          <p14:tracePt t="64430" x="4999038" y="1890713"/>
          <p14:tracePt t="64442" x="5006975" y="1898650"/>
          <p14:tracePt t="64451" x="5030788" y="1930400"/>
          <p14:tracePt t="64457" x="5038725" y="1938338"/>
          <p14:tracePt t="64467" x="5062538" y="1946275"/>
          <p14:tracePt t="64471" x="5062538" y="1954213"/>
          <p14:tracePt t="64511" x="5070475" y="1962150"/>
          <p14:tracePt t="64729" x="5078413" y="1962150"/>
          <p14:tracePt t="64743" x="5078413" y="1978025"/>
          <p14:tracePt t="64749" x="5078413" y="1985963"/>
          <p14:tracePt t="64763" x="5078413" y="2001838"/>
          <p14:tracePt t="64789" x="5094288" y="2017713"/>
          <p14:tracePt t="64799" x="5094288" y="2025650"/>
          <p14:tracePt t="64809" x="5102225" y="2057400"/>
          <p14:tracePt t="64829" x="5102225" y="2065338"/>
          <p14:tracePt t="64839" x="5102225" y="2073275"/>
          <p14:tracePt t="64849" x="5110163" y="2105025"/>
          <p14:tracePt t="64860" x="5110163" y="2120900"/>
          <p14:tracePt t="64869" x="5133975" y="2152650"/>
          <p14:tracePt t="64875" x="5149850" y="2176463"/>
          <p14:tracePt t="64893" x="5149850" y="2184400"/>
          <p14:tracePt t="64895" x="5173663" y="2216150"/>
          <p14:tracePt t="64911" x="5197475" y="2257425"/>
          <p14:tracePt t="64927" x="5205413" y="2281238"/>
          <p14:tracePt t="64931" x="5237163" y="2297113"/>
          <p14:tracePt t="64942" x="5253038" y="2336800"/>
          <p14:tracePt t="64951" x="5276850" y="2360613"/>
          <p14:tracePt t="64957" x="5284788" y="2368550"/>
          <p14:tracePt t="64967" x="5300663" y="2392363"/>
          <p14:tracePt t="64971" x="5310188" y="2400300"/>
          <p14:tracePt t="64981" x="5310188" y="2408238"/>
          <p14:tracePt t="64994" x="5310188" y="2416175"/>
          <p14:tracePt t="65007" x="5310188" y="2424113"/>
          <p14:tracePt t="65013" x="5310188" y="2432050"/>
          <p14:tracePt t="65033" x="5310188" y="2439988"/>
          <p14:tracePt t="65047" x="5310188" y="2447925"/>
          <p14:tracePt t="65053" x="5310188" y="2463800"/>
          <p14:tracePt t="65063" x="5310188" y="2479675"/>
          <p14:tracePt t="65072" x="5310188" y="2511425"/>
          <p14:tracePt t="65083" x="5310188" y="2535238"/>
          <p14:tracePt t="65087" x="5310188" y="2551113"/>
          <p14:tracePt t="65103" x="5300663" y="2566988"/>
          <p14:tracePt t="65113" x="5260975" y="2616200"/>
          <p14:tracePt t="65119" x="5253038" y="2616200"/>
          <p14:tracePt t="65129" x="5189538" y="2647950"/>
          <p14:tracePt t="65139" x="5165725" y="2655888"/>
          <p14:tracePt t="65144" x="5149850" y="2655888"/>
          <p14:tracePt t="65152" x="5118100" y="2671763"/>
          <p14:tracePt t="65159" x="5094288" y="2671763"/>
          <p14:tracePt t="65169" x="5046663" y="2671763"/>
          <p14:tracePt t="65183" x="5038725" y="2671763"/>
          <p14:tracePt t="65193" x="5006975" y="2671763"/>
          <p14:tracePt t="65199" x="4991100" y="2671763"/>
          <p14:tracePt t="65209" x="4933950" y="2655888"/>
          <p14:tracePt t="65213" x="4910138" y="2647950"/>
          <p14:tracePt t="65225" x="4870450" y="2632075"/>
          <p14:tracePt t="65235" x="4759325" y="2543175"/>
          <p14:tracePt t="65239" x="4735513" y="2503488"/>
          <p14:tracePt t="65249" x="4648200" y="2447925"/>
          <p14:tracePt t="65255" x="4624388" y="2408238"/>
          <p14:tracePt t="65265" x="4543425" y="2352675"/>
          <p14:tracePt t="65275" x="4416425" y="2265363"/>
          <p14:tracePt t="65279" x="4392613" y="2249488"/>
          <p14:tracePt t="65292" x="4313238" y="2160588"/>
          <p14:tracePt t="65297" x="4289425" y="2136775"/>
          <p14:tracePt t="65307" x="4257675" y="2057400"/>
          <p14:tracePt t="65312" x="4241800" y="2041525"/>
          <p14:tracePt t="65321" x="4192588" y="1993900"/>
          <p14:tracePt t="65328" x="4192588" y="1978025"/>
          <p14:tracePt t="65337" x="4176713" y="1962150"/>
          <p14:tracePt t="65347" x="4160838" y="1914525"/>
          <p14:tracePt t="65353" x="4160838" y="1906588"/>
          <p14:tracePt t="65363" x="4160838" y="1890713"/>
          <p14:tracePt t="65367" x="4144963" y="1857375"/>
          <p14:tracePt t="65387" x="4144963" y="1833563"/>
          <p14:tracePt t="65393" x="4144963" y="1825625"/>
          <p14:tracePt t="65403" x="4137025" y="1793875"/>
          <p14:tracePt t="65417" x="4137025" y="1785938"/>
          <p14:tracePt t="65433" x="4137025" y="1778000"/>
          <p14:tracePt t="65443" x="4129088" y="1770063"/>
          <p14:tracePt t="65605" x="4137025" y="1785938"/>
          <p14:tracePt t="65608" x="4152900" y="1809750"/>
          <p14:tracePt t="65619" x="4168775" y="1817688"/>
          <p14:tracePt t="65629" x="4217988" y="1817688"/>
          <p14:tracePt t="65639" x="4233863" y="1833563"/>
          <p14:tracePt t="65645" x="4249738" y="1833563"/>
          <p14:tracePt t="65649" x="4257675" y="1841500"/>
          <p14:tracePt t="65679" x="4265613" y="1841500"/>
          <p14:tracePt t="65684" x="4281488" y="1865313"/>
          <p14:tracePt t="65695" x="4289425" y="1865313"/>
          <p14:tracePt t="65701" x="4297363" y="1873250"/>
          <p14:tracePt t="65711" x="4305300" y="1881188"/>
          <p14:tracePt t="65715" x="4313238" y="1890713"/>
          <p14:tracePt t="65725" x="4329113" y="1890713"/>
          <p14:tracePt t="65731" x="4337050" y="1890713"/>
          <p14:tracePt t="65741" x="4344988" y="1898650"/>
          <p14:tracePt t="65751" x="4352925" y="1898650"/>
          <p14:tracePt t="65754" x="4360863" y="1906588"/>
          <p14:tracePt t="65765" x="4368800" y="1906588"/>
          <p14:tracePt t="65781" x="4376738" y="1906588"/>
          <p14:tracePt t="65795" x="4384675" y="1906588"/>
          <p14:tracePt t="65807" x="4416425" y="1906588"/>
          <p14:tracePt t="65817" x="4432300" y="1906588"/>
          <p14:tracePt t="65820" x="4448175" y="1906588"/>
          <p14:tracePt t="65831" x="4471988" y="1906588"/>
          <p14:tracePt t="65837" x="4479925" y="1906588"/>
          <p14:tracePt t="65847" x="4519613" y="1906588"/>
          <p14:tracePt t="65861" x="4543425" y="1898650"/>
          <p14:tracePt t="65870" x="4584700" y="1865313"/>
          <p14:tracePt t="65891" x="4608513" y="1841500"/>
          <p14:tracePt t="65897" x="4608513" y="1833563"/>
          <p14:tracePt t="65900" x="4624388" y="1817688"/>
          <p14:tracePt t="65910" x="4632325" y="1785938"/>
          <p14:tracePt t="65917" x="4640263" y="1778000"/>
          <p14:tracePt t="65927" x="4664075" y="1762125"/>
          <p14:tracePt t="65932" x="4672013" y="1754188"/>
          <p14:tracePt t="65944" x="4672013" y="1746250"/>
          <p14:tracePt t="65953" x="4679950" y="1722438"/>
          <p14:tracePt t="65959" x="4679950" y="1714500"/>
          <p14:tracePt t="65969" x="4679950" y="1706563"/>
          <p14:tracePt t="65973" x="4679950" y="1698625"/>
          <p14:tracePt t="66089" x="4679950" y="1706563"/>
          <p14:tracePt t="66135" x="4679950" y="1722438"/>
          <p14:tracePt t="66171" x="4679950" y="1730375"/>
          <p14:tracePt t="66191" x="4679950" y="1738313"/>
          <p14:tracePt t="66204" x="4672013" y="1738313"/>
          <p14:tracePt t="66811" x="4664075" y="1746250"/>
          <p14:tracePt t="66851" x="4656138" y="1746250"/>
          <p14:tracePt t="66887" x="4648200" y="1746250"/>
          <p14:tracePt t="66901" x="4640263" y="1746250"/>
          <p14:tracePt t="67113" x="4632325" y="1746250"/>
          <p14:tracePt t="67375" x="4640263" y="1746250"/>
          <p14:tracePt t="67386" x="4648200" y="1746250"/>
          <p14:tracePt t="67391" x="4656138" y="1746250"/>
          <p14:tracePt t="67407" x="4664075" y="1746250"/>
          <p14:tracePt t="67411" x="4679950" y="1746250"/>
          <p14:tracePt t="67427" x="4687888" y="1754188"/>
          <p14:tracePt t="67433" x="4687888" y="1762125"/>
          <p14:tracePt t="67443" x="4703763" y="1770063"/>
          <p14:tracePt t="67452" x="4711700" y="1785938"/>
          <p14:tracePt t="67457" x="4719638" y="1785938"/>
          <p14:tracePt t="67473" x="4719638" y="1793875"/>
          <p14:tracePt t="67483" x="4727575" y="1809750"/>
          <p14:tracePt t="67493" x="4727575" y="1833563"/>
          <p14:tracePt t="67497" x="4727575" y="1857375"/>
          <p14:tracePt t="67507" x="4727575" y="1881188"/>
          <p14:tracePt t="67513" x="4727575" y="1898650"/>
          <p14:tracePt t="67523" x="4727575" y="1930400"/>
          <p14:tracePt t="67533" x="4703763" y="1985963"/>
          <p14:tracePt t="67539" x="4695825" y="2001838"/>
          <p14:tracePt t="67549" x="4679950" y="2065338"/>
          <p14:tracePt t="67553" x="4664075" y="2089150"/>
          <p14:tracePt t="67563" x="4632325" y="2120900"/>
          <p14:tracePt t="67573" x="4576763" y="2192338"/>
          <p14:tracePt t="67579" x="4567238" y="2200275"/>
          <p14:tracePt t="67589" x="4519613" y="2216150"/>
          <p14:tracePt t="67595" x="4503738" y="2233613"/>
          <p14:tracePt t="67605" x="4464050" y="2241550"/>
          <p14:tracePt t="67608" x="4456113" y="2241550"/>
          <p14:tracePt t="67618" x="4416425" y="2241550"/>
          <p14:tracePt t="67629" x="4360863" y="2241550"/>
          <p14:tracePt t="67647" x="4344988" y="2241550"/>
          <p14:tracePt t="67657" x="4329113" y="2241550"/>
          <p14:tracePt t="67662" x="4321175" y="2241550"/>
          <p14:tracePt t="67667" x="4313238" y="2241550"/>
          <p14:tracePt t="67677" x="4265613" y="2233613"/>
          <p14:tracePt t="67683" x="4257675" y="2224088"/>
          <p14:tracePt t="67694" x="4233863" y="2208213"/>
          <p14:tracePt t="67703" x="4160838" y="2144713"/>
          <p14:tracePt t="67707" x="4144963" y="2128838"/>
          <p14:tracePt t="67717" x="4097338" y="2081213"/>
          <p14:tracePt t="67723" x="4081463" y="2065338"/>
          <p14:tracePt t="67733" x="4057650" y="2049463"/>
          <p14:tracePt t="67744" x="3994150" y="1978025"/>
          <p14:tracePt t="67753" x="3986213" y="1970088"/>
          <p14:tracePt t="67759" x="3978275" y="1962150"/>
          <p14:tracePt t="67762" x="3962400" y="1954213"/>
          <p14:tracePt t="67773" x="3954463" y="1938338"/>
          <p14:tracePt t="67782" x="3930650" y="1922463"/>
          <p14:tracePt t="67843" x="3922713" y="1922463"/>
          <p14:tracePt t="67853" x="3922713" y="1914525"/>
          <p14:tracePt t="67863" x="3922713" y="1890713"/>
          <p14:tracePt t="67869" x="3922713" y="1873250"/>
          <p14:tracePt t="67879" x="3922713" y="1841500"/>
          <p14:tracePt t="67892" x="3922713" y="1833563"/>
          <p14:tracePt t="67895" x="3906838" y="1801813"/>
          <p14:tracePt t="67904" x="3890963" y="1770063"/>
          <p14:tracePt t="67909" x="3883025" y="1762125"/>
          <p14:tracePt t="67919" x="3867150" y="1722438"/>
          <p14:tracePt t="67925" x="3859213" y="1714500"/>
          <p14:tracePt t="67935" x="3851275" y="1698625"/>
          <p14:tracePt t="68065" x="3851275" y="1706563"/>
          <p14:tracePt t="68071" x="3843338" y="1730375"/>
          <p14:tracePt t="68085" x="3843338" y="1738313"/>
          <p14:tracePt t="68095" x="3843338" y="1762125"/>
          <p14:tracePt t="68107" x="3843338" y="1785938"/>
          <p14:tracePt t="68111" x="3843338" y="1793875"/>
          <p14:tracePt t="68121" x="3825875" y="1801813"/>
          <p14:tracePt t="68137" x="3825875" y="1809750"/>
          <p14:tracePt t="68147" x="3825875" y="1817688"/>
          <p14:tracePt t="68157" x="3825875" y="1833563"/>
          <p14:tracePt t="69099" x="3817938" y="1849438"/>
          <p14:tracePt t="69105" x="3817938" y="1857375"/>
          <p14:tracePt t="69119" x="3810000" y="1881188"/>
          <p14:tracePt t="69125" x="3802063" y="1898650"/>
          <p14:tracePt t="69134" x="3802063" y="1930400"/>
          <p14:tracePt t="69145" x="3802063" y="1978025"/>
          <p14:tracePt t="69151" x="3802063" y="2001838"/>
          <p14:tracePt t="69161" x="3810000" y="2081213"/>
          <p14:tracePt t="69165" x="3843338" y="2105025"/>
          <p14:tracePt t="69175" x="3883025" y="2176463"/>
          <p14:tracePt t="69184" x="4033838" y="2368550"/>
          <p14:tracePt t="69191" x="4073525" y="2400300"/>
          <p14:tracePt t="69200" x="4168775" y="2511425"/>
          <p14:tracePt t="69204" x="4217988" y="2566988"/>
          <p14:tracePt t="69215" x="4313238" y="2663825"/>
          <p14:tracePt t="69225" x="4576763" y="2878138"/>
          <p14:tracePt t="69231" x="4632325" y="2943225"/>
          <p14:tracePt t="69241" x="4918075" y="3197225"/>
          <p14:tracePt t="69244" x="4959350" y="3213100"/>
          <p14:tracePt t="69258" x="5078413" y="3349625"/>
          <p14:tracePt t="69267" x="5453063" y="3811588"/>
          <p14:tracePt t="69271" x="5524500" y="3906838"/>
          <p14:tracePt t="69281" x="5843588" y="4306888"/>
          <p14:tracePt t="69287" x="5907088" y="4370388"/>
          <p14:tracePt t="69297" x="6034088" y="4489450"/>
          <p14:tracePt t="69308" x="6249988" y="4641850"/>
          <p14:tracePt t="69311" x="6265863" y="4649788"/>
          <p14:tracePt t="69321" x="6321425" y="4665663"/>
          <p14:tracePt t="69327" x="6329363" y="4673600"/>
          <p14:tracePt t="69337" x="6345238" y="4681538"/>
          <p14:tracePt t="69347" x="6353175" y="4689475"/>
          <p14:tracePt t="69361" x="6361113" y="4689475"/>
          <p14:tracePt t="69387" x="6369050" y="4689475"/>
          <p14:tracePt t="69403" x="6376988" y="4689475"/>
          <p14:tracePt t="69423" x="6384925" y="4689475"/>
          <p14:tracePt t="69463" x="6418263" y="4713288"/>
          <p14:tracePt t="69467" x="6442075" y="4729163"/>
          <p14:tracePt t="69473" x="6450013" y="4737100"/>
          <p14:tracePt t="69483" x="6481763" y="4752975"/>
          <p14:tracePt t="69489" x="6505575" y="4760913"/>
          <p14:tracePt t="69499" x="6529388" y="4776788"/>
          <p14:tracePt t="69509" x="6664325" y="4832350"/>
          <p14:tracePt t="69513" x="6696075" y="4840288"/>
          <p14:tracePt t="69523" x="6856413" y="4895850"/>
          <p14:tracePt t="69529" x="6880225" y="4903788"/>
          <p14:tracePt t="69539" x="6983413" y="4919663"/>
          <p14:tracePt t="69549" x="7118350" y="4959350"/>
          <p14:tracePt t="69553" x="7175500" y="4976813"/>
          <p14:tracePt t="69563" x="7294563" y="5000625"/>
          <p14:tracePt t="69569" x="7318375" y="5000625"/>
          <p14:tracePt t="69579" x="7381875" y="5000625"/>
          <p14:tracePt t="69589" x="7445375" y="5000625"/>
          <p14:tracePt t="69675" x="7453313" y="5000625"/>
          <p14:tracePt t="70265" x="7445375" y="5000625"/>
          <p14:tracePt t="70279" x="7437438" y="5000625"/>
          <p14:tracePt t="70431" x="7421563" y="5000625"/>
          <p14:tracePt t="70527" x="7413625" y="5000625"/>
          <p14:tracePt t="70543" x="7389813" y="5000625"/>
          <p14:tracePt t="70587" x="7381875" y="5000625"/>
          <p14:tracePt t="70593" x="7373938" y="5000625"/>
          <p14:tracePt t="70603" x="7358063" y="5000625"/>
          <p14:tracePt t="70613" x="7350125" y="5000625"/>
          <p14:tracePt t="70617" x="7342188" y="5000625"/>
          <p14:tracePt t="70627" x="7318375" y="5000625"/>
          <p14:tracePt t="70639" x="7310438" y="5000625"/>
          <p14:tracePt t="70649" x="7302500" y="5000625"/>
          <p14:tracePt t="70663" x="7294563" y="5000625"/>
          <p14:tracePt t="70668" x="7278688" y="5000625"/>
          <p14:tracePt t="70683" x="7270750" y="5000625"/>
          <p14:tracePt t="70693" x="7262813" y="4992688"/>
          <p14:tracePt t="70723" x="7254875" y="4992688"/>
          <p14:tracePt t="70749" x="7246938" y="4992688"/>
          <p14:tracePt t="70779" x="7239000" y="4992688"/>
          <p14:tracePt t="70809" x="7231063" y="4992688"/>
          <p14:tracePt t="70825" x="7223125" y="4992688"/>
          <p14:tracePt t="70844" x="7215188" y="4992688"/>
          <p14:tracePt t="71445" x="7207250" y="4992688"/>
          <p14:tracePt t="72065" x="7199313" y="4992688"/>
          <p14:tracePt t="92891" x="7167563" y="4992688"/>
          <p14:tracePt t="92909" x="2559050" y="0"/>
          <p14:tracePt t="92919" x="2559050" y="303213"/>
          <p14:tracePt t="92929" x="2559050" y="454025"/>
          <p14:tracePt t="92933" x="2543175" y="598488"/>
          <p14:tracePt t="92942" x="2519363" y="733425"/>
          <p14:tracePt t="92949" x="2511425" y="796925"/>
          <p14:tracePt t="92959" x="2463800" y="933450"/>
          <p14:tracePt t="92969" x="2416175" y="1060450"/>
          <p14:tracePt t="92974" x="2351088" y="1195388"/>
          <p14:tracePt t="92985" x="2271713" y="1339850"/>
          <p14:tracePt t="92988" x="2208213" y="1474788"/>
          <p14:tracePt t="93000" x="2160588" y="1555750"/>
          <p14:tracePt t="93005" x="2144713" y="1587500"/>
          <p14:tracePt t="93015" x="2073275" y="1658938"/>
          <p14:tracePt t="93025" x="2057400" y="1674813"/>
          <p14:tracePt t="93030" x="2033588" y="1674813"/>
          <p14:tracePt t="93040" x="2025650" y="1674813"/>
          <p14:tracePt t="93085" x="2017713" y="1674813"/>
          <p14:tracePt t="93131" x="2008188" y="1674813"/>
          <p14:tracePt t="93141" x="2017713" y="1674813"/>
          <p14:tracePt t="93146" x="2041525" y="1674813"/>
          <p14:tracePt t="93150" x="2073275" y="1674813"/>
          <p14:tracePt t="93161" x="2128838" y="1674813"/>
          <p14:tracePt t="93167" x="2152650" y="1674813"/>
          <p14:tracePt t="93177" x="2279650" y="1674813"/>
          <p14:tracePt t="93188" x="2400300" y="1674813"/>
          <p14:tracePt t="93191" x="2551113" y="1706563"/>
          <p14:tracePt t="93200" x="2686050" y="1714500"/>
          <p14:tracePt t="93207" x="2751138" y="1738313"/>
          <p14:tracePt t="93217" x="2933700" y="1754188"/>
          <p14:tracePt t="93229" x="3068638" y="1778000"/>
          <p14:tracePt t="93235" x="3221038" y="1825625"/>
          <p14:tracePt t="93240" x="3284538" y="1825625"/>
          <p14:tracePt t="93251" x="3387725" y="1865313"/>
          <p14:tracePt t="93254" x="3435350" y="1873250"/>
          <p14:tracePt t="93265" x="3683000" y="1946275"/>
          <p14:tracePt t="93277" x="3786188" y="1985963"/>
          <p14:tracePt t="93281" x="3914775" y="2017713"/>
          <p14:tracePt t="93292" x="4002088" y="2057400"/>
          <p14:tracePt t="93297" x="4097338" y="2065338"/>
          <p14:tracePt t="93307" x="4184650" y="2065338"/>
          <p14:tracePt t="93313" x="4217988" y="2073275"/>
          <p14:tracePt t="93324" x="4265613" y="2073275"/>
          <p14:tracePt t="93332" x="4281488" y="2073275"/>
          <p14:tracePt t="93369" x="4289425" y="2073275"/>
          <p14:tracePt t="93383" x="4297363" y="2073275"/>
          <p14:tracePt t="93403" x="4305300" y="2073275"/>
          <p14:tracePt t="93412" x="4313238" y="2073275"/>
          <p14:tracePt t="93433" x="4321175" y="2073275"/>
          <p14:tracePt t="93443" x="4329113" y="2073275"/>
          <p14:tracePt t="93448" x="4337050" y="2073275"/>
          <p14:tracePt t="93459" x="4344988" y="2073275"/>
          <p14:tracePt t="93469" x="4384675" y="2073275"/>
          <p14:tracePt t="93475" x="4392613" y="2073275"/>
          <p14:tracePt t="93485" x="4408488" y="2073275"/>
          <p14:tracePt t="93489" x="4416425" y="2073275"/>
          <p14:tracePt t="93499" x="4456113" y="2049463"/>
          <p14:tracePt t="93509" x="4479925" y="2049463"/>
          <p14:tracePt t="93514" x="4503738" y="2049463"/>
          <p14:tracePt t="93525" x="4559300" y="2049463"/>
          <p14:tracePt t="93529" x="4567238" y="2049463"/>
          <p14:tracePt t="93539" x="4600575" y="2033588"/>
          <p14:tracePt t="93549" x="4608513" y="2033588"/>
          <p14:tracePt t="93555" x="4632325" y="2025650"/>
          <p14:tracePt t="93565" x="4672013" y="2009775"/>
          <p14:tracePt t="93574" x="4687888" y="2001838"/>
          <p14:tracePt t="93581" x="4703763" y="1978025"/>
          <p14:tracePt t="93590" x="4719638" y="1970088"/>
          <p14:tracePt t="93595" x="4735513" y="1954213"/>
          <p14:tracePt t="93605" x="4751388" y="1946275"/>
          <p14:tracePt t="93615" x="4767263" y="1930400"/>
          <p14:tracePt t="93625" x="4767263" y="1906588"/>
          <p14:tracePt t="93630" x="4775200" y="1898650"/>
          <p14:tracePt t="93645" x="4791075" y="1890713"/>
          <p14:tracePt t="93651" x="4791075" y="1873250"/>
          <p14:tracePt t="93661" x="4799013" y="1857375"/>
          <p14:tracePt t="93671" x="4806950" y="1825625"/>
          <p14:tracePt t="93675" x="4814888" y="1809750"/>
          <p14:tracePt t="93688" x="4822825" y="1793875"/>
          <p14:tracePt t="93691" x="4822825" y="1785938"/>
          <p14:tracePt t="93700" x="4822825" y="1746250"/>
          <p14:tracePt t="93710" x="4830763" y="1722438"/>
          <p14:tracePt t="93717" x="4830763" y="1698625"/>
          <p14:tracePt t="93727" x="4830763" y="1666875"/>
          <p14:tracePt t="93730" x="4830763" y="1651000"/>
          <p14:tracePt t="93741" x="4830763" y="1619250"/>
          <p14:tracePt t="93750" x="4830763" y="1595438"/>
          <p14:tracePt t="93757" x="4830763" y="1579563"/>
          <p14:tracePt t="93767" x="4830763" y="1555750"/>
          <p14:tracePt t="93771" x="4830763" y="1547813"/>
          <p14:tracePt t="93781" x="4830763" y="1538288"/>
          <p14:tracePt t="93790" x="4814888" y="1506538"/>
          <p14:tracePt t="93797" x="4799013" y="1474788"/>
          <p14:tracePt t="93807" x="4783138" y="1458913"/>
          <p14:tracePt t="93816" x="4775200" y="1443038"/>
          <p14:tracePt t="93824" x="4767263" y="1435100"/>
          <p14:tracePt t="93833" x="4759325" y="1427163"/>
          <p14:tracePt t="93838" x="4751388" y="1419225"/>
          <p14:tracePt t="93847" x="4735513" y="1403350"/>
          <p14:tracePt t="93853" x="4735513" y="1395413"/>
          <p14:tracePt t="93863" x="4711700" y="1387475"/>
          <p14:tracePt t="93874" x="4703763" y="1379538"/>
          <p14:tracePt t="93889" x="4695825" y="1371600"/>
          <p14:tracePt t="93897" x="4648200" y="1347788"/>
          <p14:tracePt t="93903" x="4632325" y="1339850"/>
          <p14:tracePt t="93913" x="4624388" y="1339850"/>
          <p14:tracePt t="93919" x="4584700" y="1323975"/>
          <p14:tracePt t="93929" x="4559300" y="1316038"/>
          <p14:tracePt t="93932" x="4527550" y="1308100"/>
          <p14:tracePt t="93945" x="4416425" y="1284288"/>
          <p14:tracePt t="93949" x="4392613" y="1284288"/>
          <p14:tracePt t="93959" x="4289425" y="1252538"/>
          <p14:tracePt t="93969" x="4225925" y="1244600"/>
          <p14:tracePt t="93975" x="4137025" y="1244600"/>
          <p14:tracePt t="93984" x="4057650" y="1220788"/>
          <p14:tracePt t="93990" x="4025900" y="1212850"/>
          <p14:tracePt t="93999" x="3875088" y="1212850"/>
          <p14:tracePt t="94009" x="3786188" y="1195388"/>
          <p14:tracePt t="94015" x="3706813" y="1195388"/>
          <p14:tracePt t="94025" x="3635375" y="1195388"/>
          <p14:tracePt t="94031" x="3571875" y="1195388"/>
          <p14:tracePt t="94041" x="3540125" y="1195388"/>
          <p14:tracePt t="94046" x="3524250" y="1195388"/>
          <p14:tracePt t="94057" x="3443288" y="1195388"/>
          <p14:tracePt t="94067" x="3419475" y="1195388"/>
          <p14:tracePt t="94071" x="3387725" y="1195388"/>
          <p14:tracePt t="94081" x="3363913" y="1195388"/>
          <p14:tracePt t="94088" x="3355975" y="1195388"/>
          <p14:tracePt t="94097" x="3332163" y="1195388"/>
          <p14:tracePt t="94107" x="3292475" y="1220788"/>
          <p14:tracePt t="94110" x="3276600" y="1228725"/>
          <p14:tracePt t="94121" x="3260725" y="1252538"/>
          <p14:tracePt t="94126" x="3244850" y="1268413"/>
          <p14:tracePt t="94138" x="3221038" y="1308100"/>
          <p14:tracePt t="94146" x="3213100" y="1331913"/>
          <p14:tracePt t="94153" x="3189288" y="1363663"/>
          <p14:tracePt t="94163" x="3181350" y="1427163"/>
          <p14:tracePt t="94166" x="3181350" y="1443038"/>
          <p14:tracePt t="94176" x="3181350" y="1506538"/>
          <p14:tracePt t="94187" x="3181350" y="1538288"/>
          <p14:tracePt t="94193" x="3197225" y="1627188"/>
          <p14:tracePt t="94203" x="3228975" y="1706563"/>
          <p14:tracePt t="94207" x="3244850" y="1738313"/>
          <p14:tracePt t="94216" x="3324225" y="1906588"/>
          <p14:tracePt t="94227" x="3379788" y="1970088"/>
          <p14:tracePt t="94232" x="3443288" y="2065338"/>
          <p14:tracePt t="94242" x="3516313" y="2152650"/>
          <p14:tracePt t="94246" x="3556000" y="2176463"/>
          <p14:tracePt t="94257" x="3651250" y="2281238"/>
          <p14:tracePt t="94269" x="3746500" y="2328863"/>
          <p14:tracePt t="94275" x="3825875" y="2376488"/>
          <p14:tracePt t="94283" x="3906838" y="2384425"/>
          <p14:tracePt t="94289" x="3938588" y="2392363"/>
          <p14:tracePt t="94299" x="4073525" y="2432050"/>
          <p14:tracePt t="94309" x="4160838" y="2432050"/>
          <p14:tracePt t="94312" x="4241800" y="2432050"/>
          <p14:tracePt t="94323" x="4313238" y="2432050"/>
          <p14:tracePt t="94329" x="4337050" y="2432050"/>
          <p14:tracePt t="94339" x="4432300" y="2432050"/>
          <p14:tracePt t="94349" x="4503738" y="2432050"/>
          <p14:tracePt t="94353" x="4584700" y="2416175"/>
          <p14:tracePt t="94362" x="4687888" y="2416175"/>
          <p14:tracePt t="94369" x="4727575" y="2408238"/>
          <p14:tracePt t="94378" x="4870450" y="2392363"/>
          <p14:tracePt t="94389" x="4983163" y="2368550"/>
          <p14:tracePt t="94394" x="5046663" y="2352675"/>
          <p14:tracePt t="94405" x="5118100" y="2328863"/>
          <p14:tracePt t="94408" x="5133975" y="2328863"/>
          <p14:tracePt t="94419" x="5245100" y="2281238"/>
          <p14:tracePt t="94429" x="5268913" y="2257425"/>
          <p14:tracePt t="94435" x="5292725" y="2233613"/>
          <p14:tracePt t="94445" x="5310188" y="2216150"/>
          <p14:tracePt t="94449" x="5318125" y="2200275"/>
          <p14:tracePt t="94458" x="5341938" y="2152650"/>
          <p14:tracePt t="94468" x="5349875" y="2128838"/>
          <p14:tracePt t="94475" x="5365750" y="2081213"/>
          <p14:tracePt t="94485" x="5365750" y="2073275"/>
          <p14:tracePt t="94491" x="5373688" y="2057400"/>
          <p14:tracePt t="94501" x="5373688" y="1993900"/>
          <p14:tracePt t="94511" x="5373688" y="1970088"/>
          <p14:tracePt t="94514" x="5373688" y="1946275"/>
          <p14:tracePt t="94525" x="5373688" y="1914525"/>
          <p14:tracePt t="94535" x="5365750" y="1890713"/>
          <p14:tracePt t="94541" x="5357813" y="1881188"/>
          <p14:tracePt t="94551" x="5341938" y="1873250"/>
          <p14:tracePt t="94560" x="5326063" y="1857375"/>
          <p14:tracePt t="94571" x="5310188" y="1857375"/>
          <p14:tracePt t="94581" x="5284788" y="1833563"/>
          <p14:tracePt t="94591" x="5229225" y="1817688"/>
          <p14:tracePt t="94594" x="5205413" y="1809750"/>
          <p14:tracePt t="94607" x="5157788" y="1778000"/>
          <p14:tracePt t="94611" x="5141913" y="1770063"/>
          <p14:tracePt t="94621" x="5046663" y="1738313"/>
          <p14:tracePt t="94630" x="4967288" y="1738313"/>
          <p14:tracePt t="94638" x="4894263" y="1730375"/>
          <p14:tracePt t="94647" x="4814888" y="1682750"/>
          <p14:tracePt t="94650" x="4791075" y="1682750"/>
          <p14:tracePt t="94660" x="4656138" y="1658938"/>
          <p14:tracePt t="94671" x="4584700" y="1651000"/>
          <p14:tracePt t="94677" x="4487863" y="1651000"/>
          <p14:tracePt t="94688" x="4416425" y="1651000"/>
          <p14:tracePt t="94691" x="4368800" y="1651000"/>
          <p14:tracePt t="94701" x="4249738" y="1643063"/>
          <p14:tracePt t="94710" x="4176713" y="1643063"/>
          <p14:tracePt t="94716" x="4144963" y="1643063"/>
          <p14:tracePt t="94726" x="4097338" y="1643063"/>
          <p14:tracePt t="94733" x="4081463" y="1643063"/>
          <p14:tracePt t="94743" x="4025900" y="1643063"/>
          <p14:tracePt t="94753" x="4002088" y="1643063"/>
          <p14:tracePt t="94756" x="3962400" y="1643063"/>
          <p14:tracePt t="94766" x="3922713" y="1643063"/>
          <p14:tracePt t="94773" x="3914775" y="1643063"/>
          <p14:tracePt t="94782" x="3851275" y="1682750"/>
          <p14:tracePt t="94792" x="3817938" y="1690688"/>
          <p14:tracePt t="94796" x="3786188" y="1706563"/>
          <p14:tracePt t="94807" x="3762375" y="1730375"/>
          <p14:tracePt t="94812" x="3754438" y="1746250"/>
          <p14:tracePt t="94824" x="3706813" y="1778000"/>
          <p14:tracePt t="94832" x="3690938" y="1801813"/>
          <p14:tracePt t="94840" x="3683000" y="1849438"/>
          <p14:tracePt t="94848" x="3675063" y="1873250"/>
          <p14:tracePt t="94853" x="3667125" y="1873250"/>
          <p14:tracePt t="94862" x="3667125" y="1930400"/>
          <p14:tracePt t="94873" x="3667125" y="1962150"/>
          <p14:tracePt t="94879" x="3667125" y="1993900"/>
          <p14:tracePt t="94904" x="3667125" y="2065338"/>
          <p14:tracePt t="94913" x="3667125" y="2089150"/>
          <p14:tracePt t="94929" x="3667125" y="2112963"/>
          <p14:tracePt t="94951" x="3667125" y="2120900"/>
          <p14:tracePt t="95027" x="3667125" y="2128838"/>
          <p14:tracePt t="95040" x="3667125" y="2136775"/>
          <p14:tracePt t="95067" x="3667125" y="2144713"/>
          <p14:tracePt t="95073" x="3667125" y="2152650"/>
          <p14:tracePt t="95083" x="3667125" y="2160588"/>
          <p14:tracePt t="95093" x="3667125" y="2168525"/>
          <p14:tracePt t="95097" x="3667125" y="2176463"/>
          <p14:tracePt t="95107" x="3667125" y="2184400"/>
          <p14:tracePt t="95112" x="3667125" y="2200275"/>
          <p14:tracePt t="95123" x="3667125" y="2216150"/>
          <p14:tracePt t="95133" x="3675063" y="2241550"/>
          <p14:tracePt t="95152" x="3675063" y="2249488"/>
          <p14:tracePt t="95163" x="3683000" y="2257425"/>
          <p14:tracePt t="95167" x="3690938" y="2265363"/>
          <p14:tracePt t="95189" x="3698875" y="2273300"/>
          <p14:tracePt t="95263" x="3706813" y="2273300"/>
          <p14:tracePt t="95273" x="3714750" y="2257425"/>
          <p14:tracePt t="95283" x="3722688" y="2233613"/>
          <p14:tracePt t="95289" x="3722688" y="2224088"/>
          <p14:tracePt t="95298" x="3730625" y="2192338"/>
          <p14:tracePt t="95309" x="3730625" y="2168525"/>
          <p14:tracePt t="95315" x="3730625" y="2152650"/>
          <p14:tracePt t="95325" x="3730625" y="2128838"/>
          <p14:tracePt t="95340" x="3730625" y="2120900"/>
          <p14:tracePt t="95344" x="3730625" y="2105025"/>
          <p14:tracePt t="95355" x="3730625" y="2097088"/>
          <p14:tracePt t="95365" x="3730625" y="2089150"/>
          <p14:tracePt t="95371" x="3730625" y="2073275"/>
          <p14:tracePt t="95381" x="3730625" y="2065338"/>
          <p14:tracePt t="95384" x="3738563" y="2057400"/>
          <p14:tracePt t="95394" x="3746500" y="2025650"/>
          <p14:tracePt t="95405" x="3746500" y="2017713"/>
          <p14:tracePt t="95410" x="3754438" y="2001838"/>
          <p14:tracePt t="95421" x="3754438" y="1978025"/>
          <p14:tracePt t="95427" x="3754438" y="1962150"/>
          <p14:tracePt t="95438" x="3762375" y="1938338"/>
          <p14:tracePt t="95447" x="3762375" y="1930400"/>
          <p14:tracePt t="95451" x="3762375" y="1922463"/>
          <p14:tracePt t="95461" x="3762375" y="1914525"/>
          <p14:tracePt t="95471" x="3762375" y="1906588"/>
          <p14:tracePt t="95491" x="3762375" y="1890713"/>
          <p14:tracePt t="95507" x="3762375" y="1881188"/>
          <p14:tracePt t="95533" x="3762375" y="1873250"/>
          <p14:tracePt t="95547" x="3762375" y="1865313"/>
          <p14:tracePt t="95653" x="3762375" y="1849438"/>
          <p14:tracePt t="95795" x="3762375" y="1833563"/>
          <p14:tracePt t="95825" x="3746500" y="1817688"/>
          <p14:tracePt t="95835" x="3738563" y="1809750"/>
          <p14:tracePt t="95875" x="3714750" y="1801813"/>
          <p14:tracePt t="95881" x="3706813" y="1785938"/>
          <p14:tracePt t="95895" x="3698875" y="1785938"/>
          <p14:tracePt t="95905" x="3690938" y="1778000"/>
          <p14:tracePt t="96061" x="3683000" y="1778000"/>
          <p14:tracePt t="96097" x="3675063" y="1778000"/>
          <p14:tracePt t="96323" x="3675063" y="1785938"/>
          <p14:tracePt t="96339" x="3675063" y="1793875"/>
          <p14:tracePt t="96429" x="3675063" y="1809750"/>
          <p14:tracePt t="96455" x="3683000" y="1809750"/>
          <p14:tracePt t="96461" x="3690938" y="1809750"/>
          <p14:tracePt t="96471" x="3698875" y="1809750"/>
          <p14:tracePt t="96480" x="3730625" y="1801813"/>
          <p14:tracePt t="96501" x="3730625" y="1793875"/>
          <p14:tracePt t="96511" x="3730625" y="1785938"/>
          <p14:tracePt t="96521" x="3730625" y="1770063"/>
          <p14:tracePt t="96525" x="3730625" y="1762125"/>
          <p14:tracePt t="96535" x="3738563" y="1754188"/>
          <p14:tracePt t="96551" x="3746500" y="1746250"/>
          <p14:tracePt t="96567" x="3746500" y="1738313"/>
          <p14:tracePt t="96576" x="3746500" y="1714500"/>
          <p14:tracePt t="97081" x="3746500" y="1706563"/>
          <p14:tracePt t="97525" x="3754438" y="1706563"/>
          <p14:tracePt t="97535" x="3762375" y="1722438"/>
          <p14:tracePt t="97539" x="3770313" y="1730375"/>
          <p14:tracePt t="97548" x="3794125" y="1762125"/>
          <p14:tracePt t="97559" x="3794125" y="1770063"/>
          <p14:tracePt t="97565" x="3810000" y="1801813"/>
          <p14:tracePt t="97575" x="3851275" y="1825625"/>
          <p14:tracePt t="97585" x="3883025" y="1865313"/>
          <p14:tracePt t="97591" x="3898900" y="1881188"/>
          <p14:tracePt t="97601" x="3906838" y="1890713"/>
          <p14:tracePt t="97607" x="3914775" y="1890713"/>
          <p14:tracePt t="97617" x="3930650" y="1906588"/>
          <p14:tracePt t="97621" x="3954463" y="1914525"/>
          <p14:tracePt t="97631" x="3962400" y="1914525"/>
          <p14:tracePt t="97637" x="3994150" y="1922463"/>
          <p14:tracePt t="97647" x="4010025" y="1922463"/>
          <p14:tracePt t="97657" x="4017963" y="1922463"/>
          <p14:tracePt t="97661" x="4025900" y="1922463"/>
          <p14:tracePt t="97671" x="4033838" y="1922463"/>
          <p14:tracePt t="97687" x="4041775" y="1922463"/>
          <p14:tracePt t="97697" x="4057650" y="1922463"/>
          <p14:tracePt t="97703" x="4065588" y="1922463"/>
          <p14:tracePt t="97712" x="4081463" y="1914525"/>
          <p14:tracePt t="97719" x="4097338" y="1906588"/>
          <p14:tracePt t="97729" x="4113213" y="1865313"/>
          <p14:tracePt t="97740" x="4129088" y="1865313"/>
          <p14:tracePt t="97742" x="4137025" y="1865313"/>
          <p14:tracePt t="97754" x="4152900" y="1849438"/>
          <p14:tracePt t="97759" x="4160838" y="1841500"/>
          <p14:tracePt t="97769" x="4176713" y="1833563"/>
          <p14:tracePt t="97773" x="4184650" y="1825625"/>
          <p14:tracePt t="97782" x="4210050" y="1817688"/>
          <p14:tracePt t="97792" x="4225925" y="1801813"/>
          <p14:tracePt t="97799" x="4249738" y="1785938"/>
          <p14:tracePt t="97808" x="4289425" y="1770063"/>
          <p14:tracePt t="97823" x="4344988" y="1754188"/>
          <p14:tracePt t="97835" x="4384675" y="1722438"/>
          <p14:tracePt t="97840" x="4416425" y="1706563"/>
          <p14:tracePt t="97849" x="4432300" y="1698625"/>
          <p14:tracePt t="97854" x="4440238" y="1698625"/>
          <p14:tracePt t="97865" x="4471988" y="1674813"/>
          <p14:tracePt t="97875" x="4487863" y="1674813"/>
          <p14:tracePt t="97879" x="4495800" y="1666875"/>
          <p14:tracePt t="97903" x="4511675" y="1651000"/>
          <p14:tracePt t="97965" x="4527550" y="1651000"/>
          <p14:tracePt t="97984" x="4543425" y="1666875"/>
          <p14:tracePt t="98020" x="4576763" y="1706563"/>
          <p14:tracePt t="98035" x="4576763" y="1722438"/>
          <p14:tracePt t="98041" x="4576763" y="1730375"/>
          <p14:tracePt t="98067" x="4576763" y="1738313"/>
          <p14:tracePt t="98076" x="4592638" y="1762125"/>
          <p14:tracePt t="98087" x="4600575" y="1770063"/>
          <p14:tracePt t="98100" x="4608513" y="1785938"/>
          <p14:tracePt t="98117" x="4616450" y="1801813"/>
          <p14:tracePt t="98147" x="4616450" y="1809750"/>
          <p14:tracePt t="99035" x="4616450" y="1817688"/>
          <p14:tracePt t="99039" x="4624388" y="1817688"/>
          <p14:tracePt t="99049" x="4640263" y="1817688"/>
          <p14:tracePt t="99059" x="4640263" y="1801813"/>
          <p14:tracePt t="99064" x="4648200" y="1785938"/>
          <p14:tracePt t="99074" x="4648200" y="1770063"/>
          <p14:tracePt t="99079" x="4656138" y="1770063"/>
          <p14:tracePt t="99089" x="4664075" y="1746250"/>
          <p14:tracePt t="99101" x="4679950" y="1698625"/>
          <p14:tracePt t="99106" x="4679950" y="1674813"/>
          <p14:tracePt t="99115" x="4695825" y="1627188"/>
          <p14:tracePt t="99121" x="4695825" y="1619250"/>
          <p14:tracePt t="99131" x="4695825" y="1563688"/>
          <p14:tracePt t="99141" x="4695825" y="1538288"/>
          <p14:tracePt t="99144" x="4695825" y="1506538"/>
          <p14:tracePt t="99155" x="4695825" y="1458913"/>
          <p14:tracePt t="99160" x="4679950" y="1427163"/>
          <p14:tracePt t="99171" x="4664075" y="1371600"/>
          <p14:tracePt t="99181" x="4656138" y="1355725"/>
          <p14:tracePt t="99185" x="4616450" y="1308100"/>
          <p14:tracePt t="99194" x="4608513" y="1300163"/>
          <p14:tracePt t="99200" x="4600575" y="1300163"/>
          <p14:tracePt t="99211" x="4600575" y="1292225"/>
          <p14:tracePt t="99221" x="4584700" y="1292225"/>
          <p14:tracePt t="99226" x="4567238" y="1292225"/>
          <p14:tracePt t="99237" x="4551363" y="1292225"/>
          <p14:tracePt t="99241" x="4543425" y="1292225"/>
          <p14:tracePt t="99251" x="4511675" y="1292225"/>
          <p14:tracePt t="99261" x="4471988" y="1300163"/>
          <p14:tracePt t="99266" x="4448175" y="1323975"/>
          <p14:tracePt t="99277" x="4408488" y="1355725"/>
          <p14:tracePt t="99280" x="4400550" y="1363663"/>
          <p14:tracePt t="99290" x="4337050" y="1427163"/>
          <p14:tracePt t="99300" x="4289425" y="1490663"/>
          <p14:tracePt t="99307" x="4273550" y="1547813"/>
          <p14:tracePt t="99316" x="4249738" y="1611313"/>
          <p14:tracePt t="99321" x="4249738" y="1643063"/>
          <p14:tracePt t="99335" x="4241800" y="1770063"/>
          <p14:tracePt t="99339" x="4241800" y="1833563"/>
          <p14:tracePt t="99349" x="4257675" y="1922463"/>
          <p14:tracePt t="99356" x="4273550" y="1938338"/>
          <p14:tracePt t="99365" x="4368800" y="2041525"/>
          <p14:tracePt t="99375" x="4464050" y="2112963"/>
          <p14:tracePt t="99379" x="4592638" y="2168525"/>
          <p14:tracePt t="99390" x="4679950" y="2208213"/>
          <p14:tracePt t="99395" x="4751388" y="2233613"/>
          <p14:tracePt t="99406" x="4894263" y="2241550"/>
          <p14:tracePt t="99415" x="4983163" y="2241550"/>
          <p14:tracePt t="99419" x="5030788" y="2241550"/>
          <p14:tracePt t="99428" x="5070475" y="2216150"/>
          <p14:tracePt t="99434" x="5078413" y="2192338"/>
          <p14:tracePt t="99446" x="5118100" y="2136775"/>
          <p14:tracePt t="99451" x="5118100" y="2105025"/>
          <p14:tracePt t="99461" x="5126038" y="2017713"/>
          <p14:tracePt t="99471" x="5126038" y="1962150"/>
          <p14:tracePt t="99476" x="5126038" y="1898650"/>
          <p14:tracePt t="99487" x="5078413" y="1817688"/>
          <p14:tracePt t="99491" x="5062538" y="1793875"/>
          <p14:tracePt t="99501" x="5022850" y="1730375"/>
          <p14:tracePt t="99511" x="4975225" y="1714500"/>
          <p14:tracePt t="99517" x="4918075" y="1690688"/>
          <p14:tracePt t="99527" x="4894263" y="1690688"/>
          <p14:tracePt t="99531" x="4878388" y="1690688"/>
          <p14:tracePt t="99541" x="4814888" y="1690688"/>
          <p14:tracePt t="99554" x="4783138" y="1690688"/>
          <p14:tracePt t="99557" x="4727575" y="1714500"/>
          <p14:tracePt t="99567" x="4672013" y="1754188"/>
          <p14:tracePt t="99575" x="4672013" y="1770063"/>
          <p14:tracePt t="99585" x="4592638" y="1841500"/>
          <p14:tracePt t="99589" x="4576763" y="1865313"/>
          <p14:tracePt t="99599" x="4559300" y="1930400"/>
          <p14:tracePt t="99606" x="4551363" y="1946275"/>
          <p14:tracePt t="99615" x="4535488" y="2033588"/>
          <p14:tracePt t="99624" x="4535488" y="2081213"/>
          <p14:tracePt t="99629" x="4535488" y="2105025"/>
          <p14:tracePt t="99641" x="4535488" y="2176463"/>
          <p14:tracePt t="99647" x="4535488" y="2200275"/>
          <p14:tracePt t="99657" x="4543425" y="2249488"/>
          <p14:tracePt t="99661" x="4543425" y="2257425"/>
          <p14:tracePt t="99673" x="4567238" y="2297113"/>
          <p14:tracePt t="99676" x="4584700" y="2336800"/>
          <p14:tracePt t="99687" x="4640263" y="2384425"/>
          <p14:tracePt t="99697" x="4672013" y="2424113"/>
          <p14:tracePt t="99704" x="4727575" y="2479675"/>
          <p14:tracePt t="99712" x="4783138" y="2527300"/>
          <p14:tracePt t="99717" x="4814888" y="2543175"/>
          <p14:tracePt t="99727" x="4902200" y="2616200"/>
          <p14:tracePt t="99737" x="4926013" y="2632075"/>
          <p14:tracePt t="99742" x="4999038" y="2671763"/>
          <p14:tracePt t="99754" x="5038725" y="2727325"/>
          <p14:tracePt t="99759" x="5054600" y="2743200"/>
          <p14:tracePt t="99768" x="5062538" y="2751138"/>
          <p14:tracePt t="99814" x="5062538" y="2759075"/>
          <p14:tracePt t="99825" x="5078413" y="2790825"/>
          <p14:tracePt t="99839" x="5078413" y="2798763"/>
          <p14:tracePt t="99859" x="5078413" y="2806700"/>
          <p14:tracePt t="99937" x="5070475" y="2806700"/>
          <p14:tracePt t="99947" x="5062538" y="2806700"/>
          <p14:tracePt t="99967" x="5046663" y="2806700"/>
          <p14:tracePt t="99977" x="5030788" y="2806700"/>
          <p14:tracePt t="99991" x="5022850" y="2806700"/>
          <p14:tracePt t="100107" x="5014913" y="280670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7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200" dirty="0"/>
              <a:t>Qual das memórias armazena mais bits: uma memória de </a:t>
            </a:r>
            <a:r>
              <a:rPr lang="pt-BR" sz="3200" dirty="0">
                <a:solidFill>
                  <a:srgbClr val="FF0000"/>
                </a:solidFill>
              </a:rPr>
              <a:t>5M x 8 </a:t>
            </a:r>
            <a:r>
              <a:rPr lang="pt-BR" sz="3200" dirty="0"/>
              <a:t>ou uma memória que armazena </a:t>
            </a:r>
            <a:r>
              <a:rPr lang="pt-BR" sz="3200" dirty="0">
                <a:solidFill>
                  <a:srgbClr val="FF0000"/>
                </a:solidFill>
              </a:rPr>
              <a:t>1M palavras </a:t>
            </a:r>
            <a:r>
              <a:rPr lang="pt-BR" sz="3200" dirty="0"/>
              <a:t>com um tamanho de palavra de </a:t>
            </a:r>
            <a:r>
              <a:rPr lang="pt-BR" sz="3200" dirty="0">
                <a:solidFill>
                  <a:srgbClr val="FF0000"/>
                </a:solidFill>
              </a:rPr>
              <a:t>16 bits</a:t>
            </a:r>
            <a:r>
              <a:rPr lang="pt-BR" sz="3200" dirty="0"/>
              <a:t>?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3200" dirty="0"/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3200" dirty="0"/>
              <a:t>5M x 8 = 5 x 1.048.576 x 8 = 41.493.040 bits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pt-BR" sz="3200" dirty="0"/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3200" dirty="0"/>
              <a:t>1M x 16 = 1 x 1.048.576 x 16 = 16.777.216 bits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Exemplo 2</a:t>
            </a:r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71922799-BB5E-4D10-A58F-FD32C2CC4C5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22373761"/>
      </p:ext>
    </p:extLst>
  </p:cSld>
  <p:clrMapOvr>
    <a:masterClrMapping/>
  </p:clrMapOvr>
  <p:transition advTm="96773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999" x="5030788" y="2806700"/>
          <p14:tracePt t="10015" x="8888413" y="3228975"/>
          <p14:tracePt t="10025" x="8777288" y="3252788"/>
          <p14:tracePt t="10029" x="8713788" y="3278188"/>
          <p14:tracePt t="10041" x="8434388" y="3325813"/>
          <p14:tracePt t="10046" x="8347075" y="3333750"/>
          <p14:tracePt t="10056" x="7924800" y="3421063"/>
          <p14:tracePt t="10060" x="7820025" y="3460750"/>
          <p14:tracePt t="10070" x="7310438" y="3621088"/>
          <p14:tracePt t="10080" x="6999288" y="3732213"/>
          <p14:tracePt t="10086" x="6896100" y="3771900"/>
          <p14:tracePt t="10096" x="6384925" y="3914775"/>
          <p14:tracePt t="10100" x="6305550" y="3938588"/>
          <p14:tracePt t="10110" x="5978525" y="4035425"/>
          <p14:tracePt t="10120" x="5851525" y="4075113"/>
          <p14:tracePt t="10126" x="5788025" y="4083050"/>
          <p14:tracePt t="10136" x="5532438" y="4114800"/>
          <p14:tracePt t="10140" x="5492750" y="4114800"/>
          <p14:tracePt t="10150" x="5253038" y="4154488"/>
          <p14:tracePt t="10162" x="5118100" y="4170363"/>
          <p14:tracePt t="10166" x="5070475" y="4170363"/>
          <p14:tracePt t="10176" x="4959350" y="4170363"/>
          <p14:tracePt t="10182" x="4943475" y="4170363"/>
          <p14:tracePt t="10192" x="4894263" y="4146550"/>
          <p14:tracePt t="10202" x="4862513" y="4122738"/>
          <p14:tracePt t="10206" x="4822825" y="4083050"/>
          <p14:tracePt t="10216" x="4727575" y="3995738"/>
          <p14:tracePt t="10222" x="4703763" y="3956050"/>
          <p14:tracePt t="10232" x="4632325" y="3898900"/>
          <p14:tracePt t="10242" x="4584700" y="3835400"/>
          <p14:tracePt t="10246" x="4567238" y="3819525"/>
          <p14:tracePt t="10256" x="4495800" y="3724275"/>
          <p14:tracePt t="10262" x="4456113" y="3676650"/>
          <p14:tracePt t="10272" x="4344988" y="3532188"/>
          <p14:tracePt t="10282" x="4233863" y="3421063"/>
          <p14:tracePt t="10288" x="4192588" y="3381375"/>
          <p14:tracePt t="10298" x="4049713" y="3205163"/>
          <p14:tracePt t="10302" x="4025900" y="3173413"/>
          <p14:tracePt t="10312" x="3867150" y="3022600"/>
          <p14:tracePt t="10323" x="3754438" y="2943225"/>
          <p14:tracePt t="10329" x="3738563" y="2927350"/>
          <p14:tracePt t="10339" x="3714750" y="2919413"/>
          <p14:tracePt t="10349" x="3706813" y="2919413"/>
          <p14:tracePt t="10359" x="3706813" y="2909888"/>
          <p14:tracePt t="10363" x="3706813" y="2901950"/>
          <p14:tracePt t="10369" x="3714750" y="2894013"/>
          <p14:tracePt t="10379" x="3843338" y="2894013"/>
          <p14:tracePt t="10383" x="3890963" y="2894013"/>
          <p14:tracePt t="10395" x="4049713" y="2894013"/>
          <p14:tracePt t="10405" x="4168775" y="2901950"/>
          <p14:tracePt t="10409" x="4217988" y="2901950"/>
          <p14:tracePt t="10419" x="4352925" y="2935288"/>
          <p14:tracePt t="10425" x="4376738" y="2935288"/>
          <p14:tracePt t="10435" x="4432300" y="2951163"/>
          <p14:tracePt t="10445" x="4464050" y="2951163"/>
          <p14:tracePt t="10450" x="4479925" y="2951163"/>
          <p14:tracePt t="10459" x="4535488" y="2959100"/>
          <p14:tracePt t="10466" x="4551363" y="2959100"/>
          <p14:tracePt t="10475" x="4559300" y="2959100"/>
          <p14:tracePt t="10485" x="4567238" y="2959100"/>
          <p14:tracePt t="10489" x="4576763" y="2959100"/>
          <p14:tracePt t="10499" x="4600575" y="2959100"/>
          <p14:tracePt t="10505" x="4616450" y="2959100"/>
          <p14:tracePt t="10516" x="4664075" y="2935288"/>
          <p14:tracePt t="10525" x="4672013" y="2935288"/>
          <p14:tracePt t="10535" x="4687888" y="2927350"/>
          <p14:tracePt t="10707" x="4703763" y="2909888"/>
          <p14:tracePt t="10717" x="4719638" y="2901950"/>
          <p14:tracePt t="10727" x="4735513" y="2901950"/>
          <p14:tracePt t="10733" x="4743450" y="2901950"/>
          <p14:tracePt t="10743" x="4814888" y="2894013"/>
          <p14:tracePt t="10747" x="4822825" y="2894013"/>
          <p14:tracePt t="10757" x="4918075" y="2886075"/>
          <p14:tracePt t="10768" x="5014913" y="2862263"/>
          <p14:tracePt t="10773" x="5046663" y="2854325"/>
          <p14:tracePt t="10783" x="5197475" y="2838450"/>
          <p14:tracePt t="10787" x="5260975" y="2830513"/>
          <p14:tracePt t="10797" x="5389563" y="2830513"/>
          <p14:tracePt t="10807" x="5524500" y="2830513"/>
          <p14:tracePt t="10813" x="5588000" y="2830513"/>
          <p14:tracePt t="10823" x="5811838" y="2830513"/>
          <p14:tracePt t="10827" x="5859463" y="2814638"/>
          <p14:tracePt t="10837" x="6043613" y="2806700"/>
          <p14:tracePt t="10849" x="6130925" y="2806700"/>
          <p14:tracePt t="10853" x="6138863" y="2806700"/>
          <p14:tracePt t="10863" x="6170613" y="2798763"/>
          <p14:tracePt t="10869" x="6178550" y="2798763"/>
          <p14:tracePt t="10899" x="6186488" y="2798763"/>
          <p14:tracePt t="10909" x="6186488" y="2806700"/>
          <p14:tracePt t="10919" x="6186488" y="2830513"/>
          <p14:tracePt t="10929" x="6170613" y="2878138"/>
          <p14:tracePt t="10933" x="6138863" y="2901950"/>
          <p14:tracePt t="10943" x="6059488" y="2974975"/>
          <p14:tracePt t="10949" x="6034088" y="2998788"/>
          <p14:tracePt t="10959" x="5907088" y="3101975"/>
          <p14:tracePt t="10969" x="5835650" y="3149600"/>
          <p14:tracePt t="10975" x="5795963" y="3173413"/>
          <p14:tracePt t="10985" x="5635625" y="3270250"/>
          <p14:tracePt t="10989" x="5595938" y="3302000"/>
          <p14:tracePt t="10999" x="5397500" y="3341688"/>
          <p14:tracePt t="11009" x="5310188" y="3381375"/>
          <p14:tracePt t="11016" x="5276850" y="3381375"/>
          <p14:tracePt t="11025" x="5086350" y="3413125"/>
          <p14:tracePt t="11029" x="5022850" y="3429000"/>
          <p14:tracePt t="11039" x="4751388" y="3436938"/>
          <p14:tracePt t="11050" x="4616450" y="3452813"/>
          <p14:tracePt t="11055" x="4551363" y="3460750"/>
          <p14:tracePt t="11066" x="4281488" y="3460750"/>
          <p14:tracePt t="11069" x="4225925" y="3460750"/>
          <p14:tracePt t="11081" x="4002088" y="3460750"/>
          <p14:tracePt t="11091" x="3883025" y="3460750"/>
          <p14:tracePt t="11095" x="3817938" y="3460750"/>
          <p14:tracePt t="11105" x="3571875" y="3460750"/>
          <p14:tracePt t="11111" x="3516313" y="3460750"/>
          <p14:tracePt t="11121" x="3284538" y="3460750"/>
          <p14:tracePt t="11131" x="3141663" y="3460750"/>
          <p14:tracePt t="11135" x="3076575" y="3460750"/>
          <p14:tracePt t="11145" x="2806700" y="3460750"/>
          <p14:tracePt t="11151" x="2751138" y="3460750"/>
          <p14:tracePt t="11161" x="2495550" y="3429000"/>
          <p14:tracePt t="11171" x="2374900" y="3429000"/>
          <p14:tracePt t="11175" x="2343150" y="3421063"/>
          <p14:tracePt t="11185" x="2160588" y="3421063"/>
          <p14:tracePt t="11191" x="2120900" y="3405188"/>
          <p14:tracePt t="11201" x="1984375" y="3381375"/>
          <p14:tracePt t="11211" x="1936750" y="3373438"/>
          <p14:tracePt t="11218" x="1920875" y="3365500"/>
          <p14:tracePt t="11227" x="1889125" y="3365500"/>
          <p14:tracePt t="11231" x="1857375" y="3349625"/>
          <p14:tracePt t="11241" x="1833563" y="3349625"/>
          <p14:tracePt t="11251" x="1785938" y="3341688"/>
          <p14:tracePt t="11257" x="1778000" y="3341688"/>
          <p14:tracePt t="11268" x="1738313" y="3325813"/>
          <p14:tracePt t="11271" x="1722438" y="3325813"/>
          <p14:tracePt t="11281" x="1698625" y="3302000"/>
          <p14:tracePt t="11291" x="1674813" y="3294063"/>
          <p14:tracePt t="11297" x="1666875" y="3286125"/>
          <p14:tracePt t="11307" x="1658938" y="3286125"/>
          <p14:tracePt t="11383" x="1658938" y="3278188"/>
          <p14:tracePt t="11403" x="1674813" y="3244850"/>
          <p14:tracePt t="11413" x="1690688" y="3244850"/>
          <p14:tracePt t="11417" x="1722438" y="3244850"/>
          <p14:tracePt t="11429" x="1793875" y="3213100"/>
          <p14:tracePt t="11433" x="1817688" y="3205163"/>
          <p14:tracePt t="11443" x="1912938" y="3181350"/>
          <p14:tracePt t="11453" x="1976438" y="3173413"/>
          <p14:tracePt t="11459" x="2008188" y="3173413"/>
          <p14:tracePt t="11469" x="2120900" y="3149600"/>
          <p14:tracePt t="11475" x="2152650" y="3149600"/>
          <p14:tracePt t="11485" x="2247900" y="3141663"/>
          <p14:tracePt t="11489" x="2271713" y="3141663"/>
          <p14:tracePt t="11499" x="2374900" y="3117850"/>
          <p14:tracePt t="11509" x="2463800" y="3117850"/>
          <p14:tracePt t="11516" x="2495550" y="3117850"/>
          <p14:tracePt t="11525" x="2614613" y="3117850"/>
          <p14:tracePt t="11529" x="2646363" y="3117850"/>
          <p14:tracePt t="11539" x="2790825" y="3117850"/>
          <p14:tracePt t="11551" x="2862263" y="3117850"/>
          <p14:tracePt t="11555" x="2925763" y="3117850"/>
          <p14:tracePt t="11566" x="3084513" y="3117850"/>
          <p14:tracePt t="11571" x="3117850" y="3117850"/>
          <p14:tracePt t="11581" x="3292475" y="3117850"/>
          <p14:tracePt t="11591" x="3371850" y="3117850"/>
          <p14:tracePt t="11595" x="3427413" y="3117850"/>
          <p14:tracePt t="11605" x="3675063" y="3117850"/>
          <p14:tracePt t="11611" x="3754438" y="3117850"/>
          <p14:tracePt t="11621" x="4025900" y="3117850"/>
          <p14:tracePt t="11631" x="4168775" y="3117850"/>
          <p14:tracePt t="11635" x="4217988" y="3117850"/>
          <p14:tracePt t="11645" x="4416425" y="3117850"/>
          <p14:tracePt t="11651" x="4448175" y="3117850"/>
          <p14:tracePt t="11661" x="4584700" y="3109913"/>
          <p14:tracePt t="11671" x="4632325" y="3101975"/>
          <p14:tracePt t="11677" x="4648200" y="3086100"/>
          <p14:tracePt t="11687" x="4743450" y="3062288"/>
          <p14:tracePt t="11691" x="4775200" y="3062288"/>
          <p14:tracePt t="11701" x="4933950" y="3038475"/>
          <p14:tracePt t="11711" x="5038725" y="3038475"/>
          <p14:tracePt t="11718" x="5102225" y="3038475"/>
          <p14:tracePt t="11727" x="5253038" y="3030538"/>
          <p14:tracePt t="11731" x="5292725" y="3030538"/>
          <p14:tracePt t="11741" x="5421313" y="3014663"/>
          <p14:tracePt t="11751" x="5476875" y="3014663"/>
          <p14:tracePt t="11757" x="5492750" y="3006725"/>
          <p14:tracePt t="11768" x="5508625" y="3006725"/>
          <p14:tracePt t="11817" x="5516563" y="3006725"/>
          <p14:tracePt t="11833" x="5532438" y="3006725"/>
          <p14:tracePt t="11845" x="5556250" y="3006725"/>
          <p14:tracePt t="11855" x="5572125" y="3006725"/>
          <p14:tracePt t="11866" x="5588000" y="3006725"/>
          <p14:tracePt t="11869" x="5611813" y="3006725"/>
          <p14:tracePt t="11879" x="5635625" y="3006725"/>
          <p14:tracePt t="11895" x="5692775" y="3006725"/>
          <p14:tracePt t="11905" x="5724525" y="3006725"/>
          <p14:tracePt t="11911" x="5756275" y="3006725"/>
          <p14:tracePt t="11921" x="5835650" y="3006725"/>
          <p14:tracePt t="11925" x="5859463" y="3006725"/>
          <p14:tracePt t="11935" x="5962650" y="3006725"/>
          <p14:tracePt t="11947" x="6018213" y="3030538"/>
          <p14:tracePt t="11951" x="6107113" y="3038475"/>
          <p14:tracePt t="11961" x="6202363" y="3086100"/>
          <p14:tracePt t="11968" x="6226175" y="3086100"/>
          <p14:tracePt t="11977" x="6410325" y="3109913"/>
          <p14:tracePt t="11981" x="6457950" y="3125788"/>
          <p14:tracePt t="11991" x="6672263" y="3149600"/>
          <p14:tracePt t="12003" x="6777038" y="3149600"/>
          <p14:tracePt t="12007" x="6808788" y="3149600"/>
          <p14:tracePt t="12018" x="6919913" y="3149600"/>
          <p14:tracePt t="12023" x="6927850" y="3149600"/>
          <p14:tracePt t="12033" x="6943725" y="3149600"/>
          <p14:tracePt t="12043" x="6951663" y="3149600"/>
          <p14:tracePt t="12053" x="6959600" y="3149600"/>
          <p14:tracePt t="12073" x="6959600" y="3141663"/>
          <p14:tracePt t="12083" x="6959600" y="3125788"/>
          <p14:tracePt t="12089" x="6951663" y="3109913"/>
          <p14:tracePt t="12100" x="6935788" y="3094038"/>
          <p14:tracePt t="12103" x="6896100" y="3086100"/>
          <p14:tracePt t="12113" x="6832600" y="3062288"/>
          <p14:tracePt t="12119" x="6816725" y="3062288"/>
          <p14:tracePt t="12129" x="6688138" y="3014663"/>
          <p14:tracePt t="12139" x="6561138" y="2990850"/>
          <p14:tracePt t="12145" x="6505575" y="2982913"/>
          <p14:tracePt t="12155" x="6273800" y="2982913"/>
          <p14:tracePt t="12159" x="6242050" y="2982913"/>
          <p14:tracePt t="12169" x="6026150" y="2982913"/>
          <p14:tracePt t="12179" x="5867400" y="2982913"/>
          <p14:tracePt t="12185" x="5788025" y="2982913"/>
          <p14:tracePt t="12195" x="5453063" y="2982913"/>
          <p14:tracePt t="12200" x="5381625" y="2982913"/>
          <p14:tracePt t="12209" x="5110163" y="2990850"/>
          <p14:tracePt t="12219" x="4983163" y="3014663"/>
          <p14:tracePt t="12225" x="4933950" y="3038475"/>
          <p14:tracePt t="12235" x="4799013" y="3070225"/>
          <p14:tracePt t="12241" x="4783138" y="3086100"/>
          <p14:tracePt t="12252" x="4767263" y="3149600"/>
          <p14:tracePt t="12261" x="4767263" y="3189288"/>
          <p14:tracePt t="12266" x="4767263" y="3197225"/>
          <p14:tracePt t="12275" x="4814888" y="3294063"/>
          <p14:tracePt t="12281" x="4846638" y="3302000"/>
          <p14:tracePt t="12291" x="5022850" y="3357563"/>
          <p14:tracePt t="12301" x="5110163" y="3357563"/>
          <p14:tracePt t="12305" x="5157788" y="3357563"/>
          <p14:tracePt t="12316" x="5357813" y="3357563"/>
          <p14:tracePt t="12321" x="5405438" y="3357563"/>
          <p14:tracePt t="12331" x="5556250" y="3341688"/>
          <p14:tracePt t="12341" x="5659438" y="3302000"/>
          <p14:tracePt t="12347" x="5692775" y="3262313"/>
          <p14:tracePt t="12357" x="5764213" y="3197225"/>
          <p14:tracePt t="12361" x="5780088" y="3157538"/>
          <p14:tracePt t="12371" x="5811838" y="3101975"/>
          <p14:tracePt t="12381" x="5811838" y="3046413"/>
          <p14:tracePt t="12387" x="5811838" y="3038475"/>
          <p14:tracePt t="12397" x="5811838" y="2990850"/>
          <p14:tracePt t="12401" x="5811838" y="2982913"/>
          <p14:tracePt t="12411" x="5803900" y="2959100"/>
          <p14:tracePt t="12421" x="5795963" y="2959100"/>
          <p14:tracePt t="12437" x="5788025" y="2959100"/>
          <p14:tracePt t="12441" x="5772150" y="2959100"/>
          <p14:tracePt t="12451" x="5732463" y="2959100"/>
          <p14:tracePt t="12463" x="5708650" y="2959100"/>
          <p14:tracePt t="12467" x="5692775" y="2959100"/>
          <p14:tracePt t="12477" x="5676900" y="2967038"/>
          <p14:tracePt t="12493" x="5659438" y="3006725"/>
          <p14:tracePt t="12503" x="5651500" y="3022600"/>
          <p14:tracePt t="12507" x="5651500" y="3030538"/>
          <p14:tracePt t="12523" x="5651500" y="3046413"/>
          <p14:tracePt t="12533" x="5651500" y="3062288"/>
          <p14:tracePt t="12745" x="5651500" y="3078163"/>
          <p14:tracePt t="12825" x="5651500" y="3086100"/>
          <p14:tracePt t="78088" x="5651500" y="3101975"/>
          <p14:tracePt t="78103" x="3986213" y="3621088"/>
          <p14:tracePt t="78109" x="3978275" y="3621088"/>
          <p14:tracePt t="78119" x="3914775" y="3621088"/>
          <p14:tracePt t="78129" x="3859213" y="3621088"/>
          <p14:tracePt t="78134" x="3794125" y="3621088"/>
          <p14:tracePt t="78144" x="3706813" y="3621088"/>
          <p14:tracePt t="78148" x="3675063" y="3621088"/>
          <p14:tracePt t="78158" x="3595688" y="3621088"/>
          <p14:tracePt t="78168" x="3563938" y="3636963"/>
          <p14:tracePt t="78174" x="3540125" y="3636963"/>
          <p14:tracePt t="78184" x="3516313" y="3636963"/>
          <p14:tracePt t="78189" x="3508375" y="3636963"/>
          <p14:tracePt t="78200" x="3467100" y="3636963"/>
          <p14:tracePt t="78210" x="3435350" y="3636963"/>
          <p14:tracePt t="78214" x="3419475" y="3636963"/>
          <p14:tracePt t="78224" x="3387725" y="3636963"/>
          <p14:tracePt t="78230" x="3348038" y="3636963"/>
          <p14:tracePt t="78240" x="3284538" y="3636963"/>
          <p14:tracePt t="78246" x="3260725" y="3636963"/>
          <p14:tracePt t="78256" x="3165475" y="3636963"/>
          <p14:tracePt t="78266" x="3076575" y="3660775"/>
          <p14:tracePt t="78270" x="3028950" y="3668713"/>
          <p14:tracePt t="78280" x="2933700" y="3692525"/>
          <p14:tracePt t="78287" x="2909888" y="3700463"/>
          <p14:tracePt t="78297" x="2814638" y="3732213"/>
          <p14:tracePt t="78307" x="2759075" y="3732213"/>
          <p14:tracePt t="78311" x="2678113" y="3756025"/>
          <p14:tracePt t="78321" x="2638425" y="3763963"/>
          <p14:tracePt t="78327" x="2606675" y="3763963"/>
          <p14:tracePt t="78337" x="2551113" y="3763963"/>
          <p14:tracePt t="78347" x="2519363" y="3763963"/>
          <p14:tracePt t="78351" x="2495550" y="3763963"/>
          <p14:tracePt t="78363" x="2479675" y="3763963"/>
          <p14:tracePt t="78373" x="2463800" y="3763963"/>
          <p14:tracePt t="78387" x="2455863" y="3763963"/>
          <p14:tracePt t="78413" x="2439988" y="3763963"/>
          <p14:tracePt t="78417" x="2424113" y="3748088"/>
          <p14:tracePt t="78427" x="2416175" y="3740150"/>
          <p14:tracePt t="78433" x="2392363" y="3724275"/>
          <p14:tracePt t="78443" x="2384425" y="3724275"/>
          <p14:tracePt t="78449" x="2351088" y="3708400"/>
          <p14:tracePt t="78459" x="2303463" y="3700463"/>
          <p14:tracePt t="78473" x="2247900" y="3676650"/>
          <p14:tracePt t="78485" x="2200275" y="3668713"/>
          <p14:tracePt t="78490" x="2152650" y="3668713"/>
          <p14:tracePt t="78499" x="2136775" y="3668713"/>
          <p14:tracePt t="78515" x="2097088" y="3668713"/>
          <p14:tracePt t="78525" x="2073275" y="3668713"/>
          <p14:tracePt t="78529" x="2049463" y="3668713"/>
          <p14:tracePt t="78540" x="2033588" y="3668713"/>
          <p14:tracePt t="78549" x="2017713" y="3668713"/>
          <p14:tracePt t="78565" x="2008188" y="3668713"/>
          <p14:tracePt t="78569" x="2000250" y="3668713"/>
          <p14:tracePt t="78579" x="1992313" y="3668713"/>
          <p14:tracePt t="78585" x="1976438" y="3668713"/>
          <p14:tracePt t="78595" x="1944688" y="3668713"/>
          <p14:tracePt t="78605" x="1912938" y="3668713"/>
          <p14:tracePt t="78611" x="1889125" y="3668713"/>
          <p14:tracePt t="78621" x="1849438" y="3676650"/>
          <p14:tracePt t="78635" x="1817688" y="3684588"/>
          <p14:tracePt t="78645" x="1785938" y="3692525"/>
          <p14:tracePt t="78651" x="1770063" y="3692525"/>
          <p14:tracePt t="78661" x="1754188" y="3708400"/>
          <p14:tracePt t="78671" x="1738313" y="3716338"/>
          <p14:tracePt t="78685" x="1730375" y="3724275"/>
          <p14:tracePt t="78707" x="1722438" y="3732213"/>
          <p14:tracePt t="78717" x="1714500" y="3740150"/>
          <p14:tracePt t="78727" x="1714500" y="3748088"/>
          <p14:tracePt t="78731" x="1706563" y="3756025"/>
          <p14:tracePt t="78742" x="1698625" y="3756025"/>
          <p14:tracePt t="78747" x="1682750" y="3763963"/>
          <p14:tracePt t="78757" x="1674813" y="3771900"/>
          <p14:tracePt t="78767" x="1666875" y="3779838"/>
          <p14:tracePt t="78771" x="1658938" y="3803650"/>
          <p14:tracePt t="78787" x="1658938" y="3811588"/>
          <p14:tracePt t="78797" x="1651000" y="3819525"/>
          <p14:tracePt t="78811" x="1651000" y="3827463"/>
          <p14:tracePt t="78843" x="1651000" y="3835400"/>
          <p14:tracePt t="78877" x="1651000" y="3843338"/>
          <p14:tracePt t="78913" x="1651000" y="3859213"/>
          <p14:tracePt t="78923" x="1658938" y="3859213"/>
          <p14:tracePt t="78933" x="1666875" y="3859213"/>
          <p14:tracePt t="78943" x="1682750" y="3859213"/>
          <p14:tracePt t="78953" x="1698625" y="3859213"/>
          <p14:tracePt t="78963" x="1706563" y="3859213"/>
          <p14:tracePt t="78974" x="1714500" y="3851275"/>
          <p14:tracePt t="78990" x="1730375" y="3851275"/>
          <p14:tracePt t="78999" x="1746250" y="3851275"/>
          <p14:tracePt t="79009" x="1754188" y="3843338"/>
          <p14:tracePt t="79013" x="1762125" y="3835400"/>
          <p14:tracePt t="79023" x="1770063" y="3827463"/>
          <p14:tracePt t="79029" x="1778000" y="3827463"/>
          <p14:tracePt t="79040" x="1785938" y="3827463"/>
          <p14:tracePt t="79049" x="1793875" y="3819525"/>
          <p14:tracePt t="79055" x="1809750" y="3803650"/>
          <p14:tracePt t="79065" x="1817688" y="3795713"/>
          <p14:tracePt t="79075" x="1833563" y="3787775"/>
          <p14:tracePt t="79090" x="1841500" y="3779838"/>
          <p14:tracePt t="79099" x="1849438" y="3779838"/>
          <p14:tracePt t="79109" x="1849438" y="3771900"/>
          <p14:tracePt t="79119" x="1857375" y="3756025"/>
          <p14:tracePt t="79135" x="1865313" y="3732213"/>
          <p14:tracePt t="79145" x="1865313" y="3724275"/>
          <p14:tracePt t="79149" x="1865313" y="3716338"/>
          <p14:tracePt t="79159" x="1889125" y="3708400"/>
          <p14:tracePt t="79171" x="1897063" y="3692525"/>
          <p14:tracePt t="79175" x="1897063" y="3668713"/>
          <p14:tracePt t="79185" x="1905000" y="3652838"/>
          <p14:tracePt t="79195" x="1912938" y="3636963"/>
          <p14:tracePt t="79201" x="1912938" y="3629025"/>
          <p14:tracePt t="79211" x="1912938" y="3595688"/>
          <p14:tracePt t="79225" x="1912938" y="3571875"/>
          <p14:tracePt t="79231" x="1912938" y="3556000"/>
          <p14:tracePt t="79241" x="1912938" y="3516313"/>
          <p14:tracePt t="79251" x="1912938" y="3500438"/>
          <p14:tracePt t="79255" x="1912938" y="3468688"/>
          <p14:tracePt t="79265" x="1912938" y="3444875"/>
          <p14:tracePt t="79271" x="1912938" y="3436938"/>
          <p14:tracePt t="79281" x="1889125" y="3381375"/>
          <p14:tracePt t="79291" x="1873250" y="3357563"/>
          <p14:tracePt t="79297" x="1857375" y="3333750"/>
          <p14:tracePt t="79307" x="1825625" y="3294063"/>
          <p14:tracePt t="79317" x="1785938" y="3252788"/>
          <p14:tracePt t="79321" x="1770063" y="3228975"/>
          <p14:tracePt t="79331" x="1746250" y="3221038"/>
          <p14:tracePt t="79337" x="1722438" y="3205163"/>
          <p14:tracePt t="79347" x="1698625" y="3181350"/>
          <p14:tracePt t="79351" x="1658938" y="3149600"/>
          <p14:tracePt t="79361" x="1577975" y="3117850"/>
          <p14:tracePt t="79371" x="1554163" y="3101975"/>
          <p14:tracePt t="79407" x="1546225" y="3101975"/>
          <p14:tracePt t="79413" x="1538288" y="3101975"/>
          <p14:tracePt t="79417" x="1530350" y="3101975"/>
          <p14:tracePt t="79429" x="1522413" y="3101975"/>
          <p14:tracePt t="79433" x="1514475" y="3101975"/>
          <p14:tracePt t="79443" x="1490663" y="3101975"/>
          <p14:tracePt t="79453" x="1466850" y="3101975"/>
          <p14:tracePt t="79459" x="1450975" y="3101975"/>
          <p14:tracePt t="79469" x="1450975" y="3109913"/>
          <p14:tracePt t="79474" x="1443038" y="3125788"/>
          <p14:tracePt t="79483" x="1435100" y="3133725"/>
          <p14:tracePt t="79490" x="1427163" y="3141663"/>
          <p14:tracePt t="79499" x="1411288" y="3157538"/>
          <p14:tracePt t="79509" x="1403350" y="3173413"/>
          <p14:tracePt t="79515" x="1403350" y="3197225"/>
          <p14:tracePt t="79525" x="1395413" y="3205163"/>
          <p14:tracePt t="79529" x="1379538" y="3221038"/>
          <p14:tracePt t="79540" x="1371600" y="3252788"/>
          <p14:tracePt t="79549" x="1355725" y="3278188"/>
          <p14:tracePt t="79555" x="1347788" y="3302000"/>
          <p14:tracePt t="79565" x="1323975" y="3325813"/>
          <p14:tracePt t="79569" x="1323975" y="3341688"/>
          <p14:tracePt t="79579" x="1316038" y="3357563"/>
          <p14:tracePt t="79590" x="1308100" y="3357563"/>
          <p14:tracePt t="79595" x="1300163" y="3373438"/>
          <p14:tracePt t="79605" x="1292225" y="3389313"/>
          <p14:tracePt t="79609" x="1292225" y="3405188"/>
          <p14:tracePt t="79619" x="1284288" y="3421063"/>
          <p14:tracePt t="79631" x="1266825" y="3444875"/>
          <p14:tracePt t="79645" x="1266825" y="3452813"/>
          <p14:tracePt t="79651" x="1266825" y="3460750"/>
          <p14:tracePt t="79661" x="1258888" y="3468688"/>
          <p14:tracePt t="79675" x="1250950" y="3476625"/>
          <p14:tracePt t="79701" x="1250950" y="3484563"/>
          <p14:tracePt t="79711" x="1250950" y="3492500"/>
          <p14:tracePt t="79717" x="1250950" y="3500438"/>
          <p14:tracePt t="79727" x="1250950" y="3516313"/>
          <p14:tracePt t="79731" x="1250950" y="3532188"/>
          <p14:tracePt t="79741" x="1250950" y="3556000"/>
          <p14:tracePt t="79747" x="1250950" y="3579813"/>
          <p14:tracePt t="79758" x="1250950" y="3629025"/>
          <p14:tracePt t="79767" x="1250950" y="3652838"/>
          <p14:tracePt t="79773" x="1258888" y="3684588"/>
          <p14:tracePt t="79783" x="1274763" y="3708400"/>
          <p14:tracePt t="79787" x="1284288" y="3716338"/>
          <p14:tracePt t="79797" x="1323975" y="3756025"/>
          <p14:tracePt t="79807" x="1355725" y="3787775"/>
          <p14:tracePt t="79813" x="1379538" y="3811588"/>
          <p14:tracePt t="79823" x="1403350" y="3835400"/>
          <p14:tracePt t="79827" x="1411288" y="3835400"/>
          <p14:tracePt t="79837" x="1450975" y="3859213"/>
          <p14:tracePt t="79847" x="1474788" y="3867150"/>
          <p14:tracePt t="79853" x="1498600" y="3875088"/>
          <p14:tracePt t="79863" x="1522413" y="3883025"/>
          <p14:tracePt t="79874" x="1538288" y="3883025"/>
          <p14:tracePt t="79879" x="1554163" y="3890963"/>
          <p14:tracePt t="79890" x="1562100" y="3890963"/>
          <p14:tracePt t="79893" x="1570038" y="3890963"/>
          <p14:tracePt t="79903" x="1593850" y="3890963"/>
          <p14:tracePt t="79909" x="1601788" y="3906838"/>
          <p14:tracePt t="79919" x="1633538" y="3906838"/>
          <p14:tracePt t="79929" x="1658938" y="3906838"/>
          <p14:tracePt t="79933" x="1682750" y="3906838"/>
          <p14:tracePt t="79943" x="1722438" y="3906838"/>
          <p14:tracePt t="79949" x="1746250" y="3906838"/>
          <p14:tracePt t="79959" x="1770063" y="3859213"/>
          <p14:tracePt t="79969" x="1778000" y="3827463"/>
          <p14:tracePt t="79975" x="1793875" y="3803650"/>
          <p14:tracePt t="79985" x="1793875" y="3779838"/>
          <p14:tracePt t="79990" x="1793875" y="3756025"/>
          <p14:tracePt t="79999" x="1801813" y="3724275"/>
          <p14:tracePt t="80009" x="1801813" y="3716338"/>
          <p14:tracePt t="80015" x="1801813" y="3708400"/>
          <p14:tracePt t="80025" x="1809750" y="3692525"/>
          <p14:tracePt t="80195" x="1809750" y="3700463"/>
          <p14:tracePt t="80201" x="1801813" y="3708400"/>
          <p14:tracePt t="80217" x="1801813" y="3716338"/>
          <p14:tracePt t="80227" x="1801813" y="3756025"/>
          <p14:tracePt t="80231" x="1793875" y="3756025"/>
          <p14:tracePt t="80241" x="1793875" y="3771900"/>
          <p14:tracePt t="80251" x="1785938" y="3843338"/>
          <p14:tracePt t="80257" x="1785938" y="3930650"/>
          <p14:tracePt t="80267" x="1785938" y="4011613"/>
          <p14:tracePt t="80271" x="1817688" y="4051300"/>
          <p14:tracePt t="80281" x="1857375" y="4241800"/>
          <p14:tracePt t="80292" x="1857375" y="4330700"/>
          <p14:tracePt t="80297" x="1857375" y="4449763"/>
          <p14:tracePt t="80308" x="1857375" y="4552950"/>
          <p14:tracePt t="80311" x="1857375" y="4600575"/>
          <p14:tracePt t="80324" x="1857375" y="4745038"/>
          <p14:tracePt t="80333" x="1857375" y="4832350"/>
          <p14:tracePt t="80337" x="1857375" y="4895850"/>
          <p14:tracePt t="80347" x="1857375" y="4919663"/>
          <p14:tracePt t="80353" x="1857375" y="4951413"/>
          <p14:tracePt t="80363" x="1857375" y="4959350"/>
          <p14:tracePt t="80453" x="1857375" y="4951413"/>
          <p14:tracePt t="80479" x="1857375" y="4943475"/>
          <p14:tracePt t="80493" x="1857375" y="4935538"/>
          <p14:tracePt t="80499" x="1857375" y="4927600"/>
          <p14:tracePt t="80509" x="1857375" y="4919663"/>
          <p14:tracePt t="80523" x="1857375" y="4895850"/>
          <p14:tracePt t="80533" x="1857375" y="4879975"/>
          <p14:tracePt t="80539" x="1857375" y="4864100"/>
          <p14:tracePt t="80549" x="1857375" y="4848225"/>
          <p14:tracePt t="80555" x="1857375" y="4840288"/>
          <p14:tracePt t="80565" x="1857375" y="4816475"/>
          <p14:tracePt t="80575" x="1857375" y="4792663"/>
          <p14:tracePt t="80585" x="1849438" y="4768850"/>
          <p14:tracePt t="80595" x="1849438" y="4760913"/>
          <p14:tracePt t="80605" x="1825625" y="4737100"/>
          <p14:tracePt t="80615" x="1809750" y="4721225"/>
          <p14:tracePt t="80619" x="1801813" y="4713288"/>
          <p14:tracePt t="80629" x="1793875" y="4697413"/>
          <p14:tracePt t="80635" x="1785938" y="4689475"/>
          <p14:tracePt t="80645" x="1738313" y="4681538"/>
          <p14:tracePt t="80655" x="1722438" y="4673600"/>
          <p14:tracePt t="80660" x="1706563" y="4673600"/>
          <p14:tracePt t="80671" x="1674813" y="4673600"/>
          <p14:tracePt t="80675" x="1658938" y="4673600"/>
          <p14:tracePt t="80685" x="1593850" y="4673600"/>
          <p14:tracePt t="80695" x="1530350" y="4673600"/>
          <p14:tracePt t="80701" x="1498600" y="4673600"/>
          <p14:tracePt t="80711" x="1435100" y="4697413"/>
          <p14:tracePt t="80715" x="1419225" y="4697413"/>
          <p14:tracePt t="80725" x="1371600" y="4729163"/>
          <p14:tracePt t="80735" x="1355725" y="4737100"/>
          <p14:tracePt t="80743" x="1316038" y="4752975"/>
          <p14:tracePt t="80751" x="1300163" y="4752975"/>
          <p14:tracePt t="80756" x="1284288" y="4760913"/>
          <p14:tracePt t="80765" x="1243013" y="4800600"/>
          <p14:tracePt t="80775" x="1227138" y="4808538"/>
          <p14:tracePt t="80781" x="1211263" y="4816475"/>
          <p14:tracePt t="80793" x="1195388" y="4832350"/>
          <p14:tracePt t="80797" x="1187450" y="4832350"/>
          <p14:tracePt t="80807" x="1147763" y="4856163"/>
          <p14:tracePt t="80817" x="1131888" y="4872038"/>
          <p14:tracePt t="80827" x="1123950" y="4887913"/>
          <p14:tracePt t="80837" x="1123950" y="4895850"/>
          <p14:tracePt t="80847" x="1108075" y="4911725"/>
          <p14:tracePt t="80858" x="1108075" y="4919663"/>
          <p14:tracePt t="80861" x="1100138" y="4935538"/>
          <p14:tracePt t="80877" x="1100138" y="4943475"/>
          <p14:tracePt t="80887" x="1100138" y="4967288"/>
          <p14:tracePt t="80897" x="1100138" y="4992688"/>
          <p14:tracePt t="80903" x="1100138" y="5008563"/>
          <p14:tracePt t="80917" x="1100138" y="5024438"/>
          <p14:tracePt t="80927" x="1123950" y="5080000"/>
          <p14:tracePt t="80937" x="1139825" y="5095875"/>
          <p14:tracePt t="80943" x="1155700" y="5111750"/>
          <p14:tracePt t="80953" x="1195388" y="5151438"/>
          <p14:tracePt t="80957" x="1219200" y="5175250"/>
          <p14:tracePt t="80967" x="1258888" y="5199063"/>
          <p14:tracePt t="80977" x="1284288" y="5222875"/>
          <p14:tracePt t="80983" x="1308100" y="5230813"/>
          <p14:tracePt t="80993" x="1355725" y="5246688"/>
          <p14:tracePt t="80997" x="1363663" y="5246688"/>
          <p14:tracePt t="81007" x="1403350" y="5262563"/>
          <p14:tracePt t="81019" x="1427163" y="5270500"/>
          <p14:tracePt t="81023" x="1458913" y="5286375"/>
          <p14:tracePt t="81033" x="1482725" y="5302250"/>
          <p14:tracePt t="81039" x="1490663" y="5302250"/>
          <p14:tracePt t="81049" x="1530350" y="5319713"/>
          <p14:tracePt t="81059" x="1554163" y="5319713"/>
          <p14:tracePt t="81063" x="1570038" y="5327650"/>
          <p14:tracePt t="81073" x="1593850" y="5327650"/>
          <p14:tracePt t="81079" x="1609725" y="5327650"/>
          <p14:tracePt t="81089" x="1658938" y="5335588"/>
          <p14:tracePt t="81103" x="1674813" y="5335588"/>
          <p14:tracePt t="81113" x="1682750" y="5343525"/>
          <p14:tracePt t="81119" x="1698625" y="5343525"/>
          <p14:tracePt t="81129" x="1706563" y="5343525"/>
          <p14:tracePt t="81140" x="1722438" y="5343525"/>
          <p14:tracePt t="81145" x="1746250" y="5343525"/>
          <p14:tracePt t="81156" x="1754188" y="5343525"/>
          <p14:tracePt t="81159" x="1770063" y="5343525"/>
          <p14:tracePt t="81169" x="1793875" y="5359400"/>
          <p14:tracePt t="81179" x="1809750" y="5359400"/>
          <p14:tracePt t="81185" x="1817688" y="5359400"/>
          <p14:tracePt t="81195" x="1841500" y="5359400"/>
          <p14:tracePt t="81199" x="1849438" y="5359400"/>
          <p14:tracePt t="81209" x="1889125" y="5359400"/>
          <p14:tracePt t="81225" x="1905000" y="5359400"/>
          <p14:tracePt t="81235" x="1912938" y="5351463"/>
          <p14:tracePt t="81241" x="1912938" y="5343525"/>
          <p14:tracePt t="81251" x="1920875" y="5327650"/>
          <p14:tracePt t="81261" x="1920875" y="5310188"/>
          <p14:tracePt t="81447" x="1912938" y="5294313"/>
          <p14:tracePt t="81451" x="1905000" y="5278438"/>
          <p14:tracePt t="81461" x="1897063" y="5246688"/>
          <p14:tracePt t="81467" x="1897063" y="5207000"/>
          <p14:tracePt t="81477" x="1889125" y="5167313"/>
          <p14:tracePt t="81483" x="1889125" y="5151438"/>
          <p14:tracePt t="81493" x="1889125" y="5048250"/>
          <p14:tracePt t="81503" x="1889125" y="4967288"/>
          <p14:tracePt t="81507" x="1905000" y="4879975"/>
          <p14:tracePt t="81517" x="1944688" y="4824413"/>
          <p14:tracePt t="81523" x="1976438" y="4776788"/>
          <p14:tracePt t="81533" x="2097088" y="4641850"/>
          <p14:tracePt t="81543" x="2168525" y="4560888"/>
          <p14:tracePt t="81547" x="2224088" y="4505325"/>
          <p14:tracePt t="81557" x="2279650" y="4433888"/>
          <p14:tracePt t="81563" x="2287588" y="4410075"/>
          <p14:tracePt t="81573" x="2351088" y="4298950"/>
          <p14:tracePt t="81583" x="2384425" y="4249738"/>
          <p14:tracePt t="81590" x="2400300" y="4202113"/>
          <p14:tracePt t="81599" x="2439988" y="4106863"/>
          <p14:tracePt t="81603" x="2447925" y="4098925"/>
          <p14:tracePt t="81613" x="2471738" y="4043363"/>
          <p14:tracePt t="81623" x="2479675" y="4035425"/>
          <p14:tracePt t="81629" x="2495550" y="4003675"/>
          <p14:tracePt t="81709" x="2511425" y="3987800"/>
          <p14:tracePt t="81725" x="2519363" y="3987800"/>
          <p14:tracePt t="81735" x="2527300" y="3979863"/>
          <p14:tracePt t="81749" x="2543175" y="3963988"/>
          <p14:tracePt t="81759" x="2551113" y="3956050"/>
          <p14:tracePt t="81765" x="2566988" y="3938588"/>
          <p14:tracePt t="81775" x="2574925" y="3938588"/>
          <p14:tracePt t="81785" x="2574925" y="3922713"/>
          <p14:tracePt t="81789" x="2574925" y="3906838"/>
          <p14:tracePt t="81799" x="2582863" y="3890963"/>
          <p14:tracePt t="81806" x="2582863" y="3875088"/>
          <p14:tracePt t="81815" x="2598738" y="3859213"/>
          <p14:tracePt t="81825" x="2606675" y="3851275"/>
          <p14:tracePt t="81911" x="2614613" y="3843338"/>
          <p14:tracePt t="81925" x="2622550" y="3835400"/>
          <p14:tracePt t="81937" x="2622550" y="3811588"/>
          <p14:tracePt t="81947" x="2622550" y="3795713"/>
          <p14:tracePt t="81951" x="2630488" y="3771900"/>
          <p14:tracePt t="81961" x="2630488" y="3740150"/>
          <p14:tracePt t="81967" x="2630488" y="3732213"/>
          <p14:tracePt t="81977" x="2630488" y="3716338"/>
          <p14:tracePt t="81987" x="2630488" y="3700463"/>
          <p14:tracePt t="81991" x="2630488" y="3668713"/>
          <p14:tracePt t="82001" x="2630488" y="3652838"/>
          <p14:tracePt t="82007" x="2630488" y="3644900"/>
          <p14:tracePt t="82017" x="2630488" y="3621088"/>
          <p14:tracePt t="82027" x="2630488" y="3595688"/>
          <p14:tracePt t="82041" x="2630488" y="3579813"/>
          <p14:tracePt t="82047" x="2630488" y="3563938"/>
          <p14:tracePt t="82057" x="2622550" y="3540125"/>
          <p14:tracePt t="82067" x="2614613" y="3532188"/>
          <p14:tracePt t="82073" x="2606675" y="3508375"/>
          <p14:tracePt t="82083" x="2598738" y="3508375"/>
          <p14:tracePt t="82087" x="2598738" y="3500438"/>
          <p14:tracePt t="82097" x="2598738" y="3468688"/>
          <p14:tracePt t="82108" x="2566988" y="3444875"/>
          <p14:tracePt t="82117" x="2566988" y="3436938"/>
          <p14:tracePt t="82127" x="2566988" y="3429000"/>
          <p14:tracePt t="82143" x="2559050" y="3421063"/>
          <p14:tracePt t="82158" x="2551113" y="3413125"/>
          <p14:tracePt t="82173" x="2543175" y="3405188"/>
          <p14:tracePt t="82193" x="2527300" y="3397250"/>
          <p14:tracePt t="82203" x="2511425" y="3397250"/>
          <p14:tracePt t="82213" x="2511425" y="3389313"/>
          <p14:tracePt t="82219" x="2495550" y="3389313"/>
          <p14:tracePt t="82229" x="2487613" y="3389313"/>
          <p14:tracePt t="82233" x="2479675" y="3389313"/>
          <p14:tracePt t="82243" x="2455863" y="3389313"/>
          <p14:tracePt t="82249" x="2447925" y="3389313"/>
          <p14:tracePt t="82259" x="2424113" y="3389313"/>
          <p14:tracePt t="82269" x="2408238" y="3389313"/>
          <p14:tracePt t="82275" x="2384425" y="3389313"/>
          <p14:tracePt t="82285" x="2359025" y="3389313"/>
          <p14:tracePt t="82289" x="2351088" y="3389313"/>
          <p14:tracePt t="82299" x="2303463" y="3389313"/>
          <p14:tracePt t="82309" x="2255838" y="3413125"/>
          <p14:tracePt t="82315" x="2232025" y="3413125"/>
          <p14:tracePt t="82325" x="2216150" y="3429000"/>
          <p14:tracePt t="82329" x="2208213" y="3436938"/>
          <p14:tracePt t="82339" x="2192338" y="3444875"/>
          <p14:tracePt t="82349" x="2168525" y="3460750"/>
          <p14:tracePt t="82356" x="2160588" y="3468688"/>
          <p14:tracePt t="82365" x="2160588" y="3484563"/>
          <p14:tracePt t="82369" x="2160588" y="3500438"/>
          <p14:tracePt t="82379" x="2152650" y="3532188"/>
          <p14:tracePt t="82389" x="2144713" y="3563938"/>
          <p14:tracePt t="82395" x="2144713" y="3605213"/>
          <p14:tracePt t="82406" x="2144713" y="3652838"/>
          <p14:tracePt t="82411" x="2144713" y="3676650"/>
          <p14:tracePt t="82421" x="2144713" y="3732213"/>
          <p14:tracePt t="82431" x="2136775" y="3779838"/>
          <p14:tracePt t="82435" x="2136775" y="3843338"/>
          <p14:tracePt t="82445" x="2136775" y="3867150"/>
          <p14:tracePt t="82451" x="2136775" y="3890963"/>
          <p14:tracePt t="82461" x="2136775" y="3922713"/>
          <p14:tracePt t="82471" x="2136775" y="4003675"/>
          <p14:tracePt t="82475" x="2136775" y="4027488"/>
          <p14:tracePt t="82485" x="2136775" y="4059238"/>
          <p14:tracePt t="82491" x="2136775" y="4075113"/>
          <p14:tracePt t="82501" x="2176463" y="4162425"/>
          <p14:tracePt t="82511" x="2184400" y="4170363"/>
          <p14:tracePt t="82517" x="2200275" y="4186238"/>
          <p14:tracePt t="82527" x="2216150" y="4225925"/>
          <p14:tracePt t="82531" x="2224088" y="4233863"/>
          <p14:tracePt t="82542" x="2247900" y="4257675"/>
          <p14:tracePt t="82551" x="2263775" y="4257675"/>
          <p14:tracePt t="82558" x="2279650" y="4257675"/>
          <p14:tracePt t="82567" x="2311400" y="4257675"/>
          <p14:tracePt t="82571" x="2319338" y="4257675"/>
          <p14:tracePt t="82581" x="2359025" y="4257675"/>
          <p14:tracePt t="82591" x="2384425" y="4257675"/>
          <p14:tracePt t="82597" x="2408238" y="4257675"/>
          <p14:tracePt t="82607" x="2432050" y="4257675"/>
          <p14:tracePt t="82611" x="2439988" y="4257675"/>
          <p14:tracePt t="82623" x="2487613" y="4249738"/>
          <p14:tracePt t="82633" x="2511425" y="4233863"/>
          <p14:tracePt t="82637" x="2543175" y="4210050"/>
          <p14:tracePt t="82647" x="2559050" y="4194175"/>
          <p14:tracePt t="82653" x="2590800" y="4162425"/>
          <p14:tracePt t="82663" x="2606675" y="4130675"/>
          <p14:tracePt t="82673" x="2638425" y="4090988"/>
          <p14:tracePt t="82677" x="2646363" y="4067175"/>
          <p14:tracePt t="82687" x="2654300" y="4019550"/>
          <p14:tracePt t="82697" x="2654300" y="3948113"/>
          <p14:tracePt t="82703" x="2654300" y="3930650"/>
          <p14:tracePt t="82713" x="2662238" y="3906838"/>
          <p14:tracePt t="82717" x="2662238" y="3875088"/>
          <p14:tracePt t="82727" x="2662238" y="3859213"/>
          <p14:tracePt t="82733" x="2662238" y="3843338"/>
          <p14:tracePt t="82743" x="2662238" y="3811588"/>
          <p14:tracePt t="82753" x="2662238" y="3787775"/>
          <p14:tracePt t="82759" x="2662238" y="3771900"/>
          <p14:tracePt t="82905" x="2662238" y="3779838"/>
          <p14:tracePt t="82919" x="2662238" y="3803650"/>
          <p14:tracePt t="82929" x="2662238" y="3819525"/>
          <p14:tracePt t="82935" x="2662238" y="3827463"/>
          <p14:tracePt t="82945" x="2662238" y="3867150"/>
          <p14:tracePt t="82956" x="2662238" y="3890963"/>
          <p14:tracePt t="82959" x="2662238" y="3948113"/>
          <p14:tracePt t="82971" x="2662238" y="3971925"/>
          <p14:tracePt t="82975" x="2654300" y="3995738"/>
          <p14:tracePt t="82985" x="2654300" y="4098925"/>
          <p14:tracePt t="82995" x="2654300" y="4154488"/>
          <p14:tracePt t="83001" x="2654300" y="4249738"/>
          <p14:tracePt t="83011" x="2654300" y="4322763"/>
          <p14:tracePt t="83015" x="2654300" y="4346575"/>
          <p14:tracePt t="83025" x="2662238" y="4425950"/>
          <p14:tracePt t="83035" x="2678113" y="4489450"/>
          <p14:tracePt t="83041" x="2693988" y="4568825"/>
          <p14:tracePt t="83051" x="2693988" y="4616450"/>
          <p14:tracePt t="83056" x="2693988" y="4624388"/>
          <p14:tracePt t="83065" x="2701925" y="4673600"/>
          <p14:tracePt t="83075" x="2701925" y="4689475"/>
          <p14:tracePt t="83081" x="2701925" y="4697413"/>
          <p14:tracePt t="83091" x="2701925" y="4713288"/>
          <p14:tracePt t="83097" x="2701925" y="4729163"/>
          <p14:tracePt t="83107" x="2701925" y="4737100"/>
          <p14:tracePt t="83117" x="2701925" y="4752975"/>
          <p14:tracePt t="83187" x="2670175" y="4752975"/>
          <p14:tracePt t="83197" x="2646363" y="4752975"/>
          <p14:tracePt t="83203" x="2606675" y="4752975"/>
          <p14:tracePt t="83213" x="2582863" y="4745038"/>
          <p14:tracePt t="83217" x="2574925" y="4729163"/>
          <p14:tracePt t="83227" x="2527300" y="4721225"/>
          <p14:tracePt t="83237" x="2503488" y="4713288"/>
          <p14:tracePt t="83243" x="2455863" y="4713288"/>
          <p14:tracePt t="83253" x="2432050" y="4713288"/>
          <p14:tracePt t="83258" x="2424113" y="4713288"/>
          <p14:tracePt t="83267" x="2400300" y="4713288"/>
          <p14:tracePt t="83277" x="2392363" y="4713288"/>
          <p14:tracePt t="83283" x="2374900" y="4713288"/>
          <p14:tracePt t="83293" x="2359025" y="4713288"/>
          <p14:tracePt t="83297" x="2343150" y="4713288"/>
          <p14:tracePt t="83307" x="2327275" y="4729163"/>
          <p14:tracePt t="83319" x="2311400" y="4737100"/>
          <p14:tracePt t="83323" x="2287588" y="4752975"/>
          <p14:tracePt t="83333" x="2271713" y="4768850"/>
          <p14:tracePt t="83340" x="2263775" y="4792663"/>
          <p14:tracePt t="83349" x="2239963" y="4832350"/>
          <p14:tracePt t="83359" x="2224088" y="4840288"/>
          <p14:tracePt t="83363" x="2184400" y="4879975"/>
          <p14:tracePt t="83373" x="2168525" y="4895850"/>
          <p14:tracePt t="83379" x="2152650" y="4911725"/>
          <p14:tracePt t="83389" x="2128838" y="4935538"/>
          <p14:tracePt t="83399" x="2097088" y="4976813"/>
          <p14:tracePt t="83403" x="2097088" y="4992688"/>
          <p14:tracePt t="83413" x="2081213" y="5016500"/>
          <p14:tracePt t="83419" x="2073275" y="5032375"/>
          <p14:tracePt t="83429" x="2041525" y="5064125"/>
          <p14:tracePt t="83439" x="2041525" y="5080000"/>
          <p14:tracePt t="83445" x="2041525" y="5111750"/>
          <p14:tracePt t="83456" x="2033588" y="5127625"/>
          <p14:tracePt t="83459" x="2033588" y="5135563"/>
          <p14:tracePt t="83469" x="2033588" y="5159375"/>
          <p14:tracePt t="83479" x="2033588" y="5175250"/>
          <p14:tracePt t="83485" x="2033588" y="5199063"/>
          <p14:tracePt t="83519" x="2033588" y="5207000"/>
          <p14:tracePt t="83525" x="2033588" y="5222875"/>
          <p14:tracePt t="83535" x="2049463" y="5238750"/>
          <p14:tracePt t="83541" x="2049463" y="5246688"/>
          <p14:tracePt t="83551" x="2073275" y="5270500"/>
          <p14:tracePt t="83561" x="2081213" y="5278438"/>
          <p14:tracePt t="83565" x="2097088" y="5286375"/>
          <p14:tracePt t="83575" x="2112963" y="5302250"/>
          <p14:tracePt t="83581" x="2128838" y="5319713"/>
          <p14:tracePt t="83592" x="2160588" y="5359400"/>
          <p14:tracePt t="83601" x="2176463" y="5367338"/>
          <p14:tracePt t="83606" x="2208213" y="5391150"/>
          <p14:tracePt t="83615" x="2224088" y="5407025"/>
          <p14:tracePt t="83621" x="2224088" y="5414963"/>
          <p14:tracePt t="83631" x="2279650" y="5462588"/>
          <p14:tracePt t="83641" x="2303463" y="5470525"/>
          <p14:tracePt t="83645" x="2335213" y="5478463"/>
          <p14:tracePt t="83656" x="2351088" y="5486400"/>
          <p14:tracePt t="83661" x="2374900" y="5494338"/>
          <p14:tracePt t="83671" x="2408238" y="5502275"/>
          <p14:tracePt t="83681" x="2432050" y="5518150"/>
          <p14:tracePt t="83697" x="2455863" y="5534025"/>
          <p14:tracePt t="83708" x="2463800" y="5534025"/>
          <p14:tracePt t="83711" x="2471738" y="5534025"/>
          <p14:tracePt t="83721" x="2479675" y="5534025"/>
          <p14:tracePt t="83727" x="2487613" y="5534025"/>
          <p14:tracePt t="83737" x="2503488" y="5541963"/>
          <p14:tracePt t="83741" x="2519363" y="5541963"/>
          <p14:tracePt t="83751" x="2535238" y="5541963"/>
          <p14:tracePt t="83761" x="2543175" y="5541963"/>
          <p14:tracePt t="83777" x="2551113" y="5541963"/>
          <p14:tracePt t="83783" x="2559050" y="5541963"/>
          <p14:tracePt t="83793" x="2582863" y="5541963"/>
          <p14:tracePt t="83803" x="2598738" y="5541963"/>
          <p14:tracePt t="83807" x="2622550" y="5534025"/>
          <p14:tracePt t="83817" x="2630488" y="5526088"/>
          <p14:tracePt t="83823" x="2638425" y="5518150"/>
          <p14:tracePt t="83833" x="2662238" y="5510213"/>
          <p14:tracePt t="83843" x="2686050" y="5494338"/>
          <p14:tracePt t="83847" x="2725738" y="5470525"/>
          <p14:tracePt t="83859" x="2733675" y="5462588"/>
          <p14:tracePt t="83863" x="2733675" y="5454650"/>
          <p14:tracePt t="83873" x="2759075" y="5430838"/>
          <p14:tracePt t="83883" x="2774950" y="5414963"/>
          <p14:tracePt t="83890" x="2790825" y="5391150"/>
          <p14:tracePt t="83899" x="2798763" y="5383213"/>
          <p14:tracePt t="83903" x="2814638" y="5375275"/>
          <p14:tracePt t="83913" x="2838450" y="5359400"/>
          <p14:tracePt t="83923" x="2846388" y="5351463"/>
          <p14:tracePt t="83929" x="2862263" y="5335588"/>
          <p14:tracePt t="83940" x="2862263" y="5327650"/>
          <p14:tracePt t="83943" x="2862263" y="5319713"/>
          <p14:tracePt t="83953" x="2870200" y="5302250"/>
          <p14:tracePt t="83969" x="2878138" y="5270500"/>
          <p14:tracePt t="83979" x="2878138" y="5246688"/>
          <p14:tracePt t="83990" x="2878138" y="5222875"/>
          <p14:tracePt t="83993" x="2878138" y="5214938"/>
          <p14:tracePt t="84006" x="2878138" y="5167313"/>
          <p14:tracePt t="84009" x="2878138" y="5143500"/>
          <p14:tracePt t="84019" x="2878138" y="5111750"/>
          <p14:tracePt t="84025" x="2878138" y="5087938"/>
          <p14:tracePt t="84035" x="2846388" y="5016500"/>
          <p14:tracePt t="84045" x="2790825" y="4927600"/>
          <p14:tracePt t="84049" x="2774950" y="4903788"/>
          <p14:tracePt t="84059" x="2751138" y="4879975"/>
          <p14:tracePt t="84065" x="2741613" y="4864100"/>
          <p14:tracePt t="84075" x="2686050" y="4800600"/>
          <p14:tracePt t="84085" x="2646363" y="4776788"/>
          <p14:tracePt t="84089" x="2638425" y="4768850"/>
          <p14:tracePt t="84099" x="2622550" y="4760913"/>
          <p14:tracePt t="84106" x="2614613" y="4760913"/>
          <p14:tracePt t="84115" x="2582863" y="4745038"/>
          <p14:tracePt t="84125" x="2566988" y="4745038"/>
          <p14:tracePt t="84131" x="2527300" y="4745038"/>
          <p14:tracePt t="84141" x="2503488" y="4745038"/>
          <p14:tracePt t="84145" x="2487613" y="4745038"/>
          <p14:tracePt t="84156" x="2432050" y="4745038"/>
          <p14:tracePt t="84165" x="2408238" y="4745038"/>
          <p14:tracePt t="84171" x="2366963" y="4745038"/>
          <p14:tracePt t="84181" x="2343150" y="4745038"/>
          <p14:tracePt t="84185" x="2335213" y="4745038"/>
          <p14:tracePt t="84195" x="2303463" y="4745038"/>
          <p14:tracePt t="84204" x="2295525" y="4745038"/>
          <p14:tracePt t="84210" x="2271713" y="4745038"/>
          <p14:tracePt t="84220" x="2247900" y="4745038"/>
          <p14:tracePt t="84224" x="2232025" y="4745038"/>
          <p14:tracePt t="84236" x="2200275" y="4745038"/>
          <p14:tracePt t="84246" x="2192338" y="4745038"/>
          <p14:tracePt t="84250" x="2176463" y="4745038"/>
          <p14:tracePt t="84260" x="2152650" y="4776788"/>
          <p14:tracePt t="84266" x="2152650" y="4784725"/>
          <p14:tracePt t="84276" x="2112963" y="4808538"/>
          <p14:tracePt t="84286" x="2097088" y="4848225"/>
          <p14:tracePt t="84290" x="2089150" y="4879975"/>
          <p14:tracePt t="84300" x="2089150" y="4895850"/>
          <p14:tracePt t="84306" x="2089150" y="4919663"/>
          <p14:tracePt t="84316" x="2089150" y="4976813"/>
          <p14:tracePt t="84326" x="2089150" y="5024438"/>
          <p14:tracePt t="84330" x="2089150" y="5056188"/>
          <p14:tracePt t="84340" x="2112963" y="5087938"/>
          <p14:tracePt t="84346" x="2112963" y="5095875"/>
          <p14:tracePt t="84356" x="2136775" y="5135563"/>
          <p14:tracePt t="84366" x="2152650" y="5175250"/>
          <p14:tracePt t="84376" x="2168525" y="5191125"/>
          <p14:tracePt t="84386" x="2176463" y="5199063"/>
          <p14:tracePt t="84396" x="2192338" y="5207000"/>
          <p14:tracePt t="84406" x="2200275" y="5214938"/>
          <p14:tracePt t="84412" x="2232025" y="5230813"/>
          <p14:tracePt t="84422" x="2255838" y="5246688"/>
          <p14:tracePt t="84432" x="2263775" y="5246688"/>
          <p14:tracePt t="84446" x="2287588" y="5262563"/>
          <p14:tracePt t="84452" x="2295525" y="5270500"/>
          <p14:tracePt t="84462" x="2311400" y="5278438"/>
          <p14:tracePt t="84468" x="2319338" y="5294313"/>
          <p14:tracePt t="84478" x="2351088" y="5327650"/>
          <p14:tracePt t="84489" x="2408238" y="5359400"/>
          <p14:tracePt t="84498" x="2424113" y="5367338"/>
          <p14:tracePt t="84509" x="2447925" y="5391150"/>
          <p14:tracePt t="84519" x="2463800" y="5399088"/>
          <p14:tracePt t="84529" x="2471738" y="5407025"/>
          <p14:tracePt t="84533" x="2487613" y="5407025"/>
          <p14:tracePt t="84543" x="2495550" y="5407025"/>
          <p14:tracePt t="84549" x="2503488" y="5407025"/>
          <p14:tracePt t="84579" x="2519363" y="5407025"/>
          <p14:tracePt t="84609" x="2527300" y="5407025"/>
          <p14:tracePt t="84659" x="2535238" y="5407025"/>
          <p14:tracePt t="84675" x="2543175" y="5407025"/>
          <p14:tracePt t="85619" x="2535238" y="5407025"/>
          <p14:tracePt t="86041" x="2535238" y="5383213"/>
          <p14:tracePt t="86051" x="2535238" y="5367338"/>
          <p14:tracePt t="86057" x="2543175" y="5351463"/>
          <p14:tracePt t="86067" x="2551113" y="5335588"/>
          <p14:tracePt t="86072" x="2559050" y="5319713"/>
          <p14:tracePt t="86083" x="2574925" y="5270500"/>
          <p14:tracePt t="86093" x="2582863" y="5262563"/>
          <p14:tracePt t="86097" x="2606675" y="5214938"/>
          <p14:tracePt t="86109" x="2622550" y="5175250"/>
          <p14:tracePt t="86113" x="2638425" y="5151438"/>
          <p14:tracePt t="86123" x="2701925" y="5064125"/>
          <p14:tracePt t="86133" x="2741613" y="5040313"/>
          <p14:tracePt t="86137" x="2798763" y="5008563"/>
          <p14:tracePt t="86147" x="2830513" y="4976813"/>
          <p14:tracePt t="86153" x="2838450" y="4959350"/>
          <p14:tracePt t="86163" x="2894013" y="4911725"/>
          <p14:tracePt t="86173" x="2901950" y="4887913"/>
          <p14:tracePt t="86177" x="2917825" y="4872038"/>
          <p14:tracePt t="86189" x="2917825" y="4864100"/>
          <p14:tracePt t="86199" x="2933700" y="4848225"/>
          <p14:tracePt t="86209" x="2941638" y="4840288"/>
          <p14:tracePt t="86224" x="2949575" y="4832350"/>
          <p14:tracePt t="86263" x="2957513" y="4824413"/>
          <p14:tracePt t="86269" x="2965450" y="4816475"/>
          <p14:tracePt t="86283" x="2965450" y="4808538"/>
          <p14:tracePt t="86293" x="2965450" y="4800600"/>
          <p14:tracePt t="86309" x="2965450" y="4768850"/>
          <p14:tracePt t="86315" x="2965450" y="4752975"/>
          <p14:tracePt t="86325" x="2917825" y="4681538"/>
          <p14:tracePt t="86335" x="2886075" y="4624388"/>
          <p14:tracePt t="86339" x="2838450" y="4560888"/>
          <p14:tracePt t="86349" x="2759075" y="4473575"/>
          <p14:tracePt t="86355" x="2733675" y="4449763"/>
          <p14:tracePt t="86365" x="2566988" y="4273550"/>
          <p14:tracePt t="86375" x="2503488" y="4202113"/>
          <p14:tracePt t="86379" x="2447925" y="4162425"/>
          <p14:tracePt t="86389" x="2408238" y="4122738"/>
          <p14:tracePt t="86395" x="2384425" y="4106863"/>
          <p14:tracePt t="86405" x="2343150" y="4043363"/>
          <p14:tracePt t="86415" x="2327275" y="4019550"/>
          <p14:tracePt t="86422" x="2311400" y="4003675"/>
          <p14:tracePt t="86431" x="2287588" y="3963988"/>
          <p14:tracePt t="86435" x="2279650" y="3963988"/>
          <p14:tracePt t="86445" x="2279650" y="3948113"/>
          <p14:tracePt t="86455" x="2263775" y="3930650"/>
          <p14:tracePt t="86465" x="2247900" y="3922713"/>
          <p14:tracePt t="86541" x="2255838" y="3922713"/>
          <p14:tracePt t="86556" x="2271713" y="3930650"/>
          <p14:tracePt t="86566" x="2319338" y="3979863"/>
          <p14:tracePt t="86576" x="2335213" y="4003675"/>
          <p14:tracePt t="86580" x="2366963" y="4027488"/>
          <p14:tracePt t="86590" x="2424113" y="4098925"/>
          <p14:tracePt t="86596" x="2432050" y="4106863"/>
          <p14:tracePt t="86606" x="2471738" y="4178300"/>
          <p14:tracePt t="86616" x="2503488" y="4241800"/>
          <p14:tracePt t="86621" x="2543175" y="4322763"/>
          <p14:tracePt t="86630" x="2574925" y="4402138"/>
          <p14:tracePt t="86636" x="2574925" y="4418013"/>
          <p14:tracePt t="86646" x="2574925" y="4537075"/>
          <p14:tracePt t="86657" x="2574925" y="4568825"/>
          <p14:tracePt t="86662" x="2551113" y="4624388"/>
          <p14:tracePt t="86672" x="2511425" y="4665663"/>
          <p14:tracePt t="86676" x="2495550" y="4681538"/>
          <p14:tracePt t="86686" x="2424113" y="4737100"/>
          <p14:tracePt t="86696" x="2384425" y="4752975"/>
          <p14:tracePt t="86702" x="2359025" y="4760913"/>
          <p14:tracePt t="86712" x="2351088" y="4760913"/>
          <p14:tracePt t="86716" x="2343150" y="4768850"/>
          <p14:tracePt t="86726" x="2319338" y="4768850"/>
          <p14:tracePt t="86736" x="2303463" y="4768850"/>
          <p14:tracePt t="86742" x="2295525" y="4768850"/>
          <p14:tracePt t="86752" x="2247900" y="4768850"/>
          <p14:tracePt t="86757" x="2232025" y="4768850"/>
          <p14:tracePt t="86768" x="2192338" y="4768850"/>
          <p14:tracePt t="86778" x="2144713" y="4768850"/>
          <p14:tracePt t="86782" x="2073275" y="4745038"/>
          <p14:tracePt t="86792" x="2025650" y="4737100"/>
          <p14:tracePt t="86798" x="2017713" y="4737100"/>
          <p14:tracePt t="86808" x="1976438" y="4705350"/>
          <p14:tracePt t="86818" x="1960563" y="4705350"/>
          <p14:tracePt t="86823" x="1952625" y="4705350"/>
          <p14:tracePt t="86842" x="1944688" y="4697413"/>
          <p14:tracePt t="86862" x="1944688" y="4681538"/>
          <p14:tracePt t="86874" x="2000250" y="4673600"/>
          <p14:tracePt t="86879" x="2033588" y="4649788"/>
          <p14:tracePt t="86890" x="2184400" y="4560888"/>
          <p14:tracePt t="86899" x="2271713" y="4537075"/>
          <p14:tracePt t="86905" x="2400300" y="4497388"/>
          <p14:tracePt t="86915" x="2543175" y="4457700"/>
          <p14:tracePt t="86919" x="2614613" y="4425950"/>
          <p14:tracePt t="86929" x="2894013" y="4362450"/>
          <p14:tracePt t="86939" x="2989263" y="4354513"/>
          <p14:tracePt t="86945" x="3052763" y="4330700"/>
          <p14:tracePt t="86955" x="3060700" y="4330700"/>
          <p14:tracePt t="87021" x="3052763" y="4354513"/>
          <p14:tracePt t="87025" x="3044825" y="4370388"/>
          <p14:tracePt t="87035" x="3028950" y="4394200"/>
          <p14:tracePt t="87045" x="3005138" y="4410075"/>
          <p14:tracePt t="87065" x="2997200" y="4410075"/>
          <p14:tracePt t="87091" x="2989263" y="4410075"/>
          <p14:tracePt t="87101" x="2981325" y="4410075"/>
          <p14:tracePt t="87111" x="2973388" y="4410075"/>
          <p14:tracePt t="87127" x="2965450" y="4410075"/>
          <p14:tracePt t="87131" x="2957513" y="4410075"/>
          <p14:tracePt t="87141" x="2941638" y="4410075"/>
          <p14:tracePt t="87147" x="2917825" y="4410075"/>
          <p14:tracePt t="87157" x="2909888" y="4410075"/>
          <p14:tracePt t="87161" x="2886075" y="4410075"/>
          <p14:tracePt t="87172" x="2862263" y="4410075"/>
          <p14:tracePt t="87181" x="2822575" y="4394200"/>
          <p14:tracePt t="87187" x="2798763" y="4362450"/>
          <p14:tracePt t="87197" x="2759075" y="4338638"/>
          <p14:tracePt t="87201" x="2717800" y="4306888"/>
          <p14:tracePt t="87211" x="2693988" y="4281488"/>
          <p14:tracePt t="87222" x="2678113" y="4257675"/>
          <p14:tracePt t="87227" x="2670175" y="4249738"/>
          <p14:tracePt t="87237" x="2654300" y="4233863"/>
          <p14:tracePt t="87243" x="2646363" y="4186238"/>
          <p14:tracePt t="87253" x="2638425" y="4178300"/>
          <p14:tracePt t="87263" x="2630488" y="4138613"/>
          <p14:tracePt t="87267" x="2630488" y="4130675"/>
          <p14:tracePt t="87293" x="2630488" y="4122738"/>
          <p14:tracePt t="87323" x="2630488" y="4114800"/>
          <p14:tracePt t="87337" x="2630488" y="4098925"/>
          <p14:tracePt t="87349" x="2630488" y="4075113"/>
          <p14:tracePt t="87359" x="2638425" y="4067175"/>
          <p14:tracePt t="87363" x="2646363" y="4067175"/>
          <p14:tracePt t="87374" x="2662238" y="4051300"/>
          <p14:tracePt t="87383" x="2678113" y="4027488"/>
          <p14:tracePt t="87389" x="2693988" y="4003675"/>
          <p14:tracePt t="87399" x="2717800" y="3979863"/>
          <p14:tracePt t="87403" x="2725738" y="3979863"/>
          <p14:tracePt t="87413" x="2751138" y="3922713"/>
          <p14:tracePt t="87424" x="2767013" y="3906838"/>
          <p14:tracePt t="87429" x="2782888" y="3883025"/>
          <p14:tracePt t="87439" x="2790825" y="3859213"/>
          <p14:tracePt t="87443" x="2790825" y="3851275"/>
          <p14:tracePt t="87453" x="2814638" y="3819525"/>
          <p14:tracePt t="87465" x="2822575" y="3803650"/>
          <p14:tracePt t="87469" x="2822575" y="3771900"/>
          <p14:tracePt t="87479" x="2838450" y="3756025"/>
          <p14:tracePt t="87485" x="2838450" y="3748088"/>
          <p14:tracePt t="87495" x="2854325" y="3708400"/>
          <p14:tracePt t="87505" x="2854325" y="3684588"/>
          <p14:tracePt t="87509" x="2854325" y="3668713"/>
          <p14:tracePt t="87519" x="2854325" y="3636963"/>
          <p14:tracePt t="87529" x="2854325" y="3613150"/>
          <p14:tracePt t="87535" x="2854325" y="3605213"/>
          <p14:tracePt t="87545" x="2854325" y="3579813"/>
          <p14:tracePt t="87549" x="2854325" y="3524250"/>
          <p14:tracePt t="87559" x="2854325" y="3413125"/>
          <p14:tracePt t="87565" x="2830513" y="3381375"/>
          <p14:tracePt t="87575" x="2814638" y="3341688"/>
          <p14:tracePt t="87585" x="2798763" y="3325813"/>
          <p14:tracePt t="87591" x="2774950" y="3286125"/>
          <p14:tracePt t="87601" x="2733675" y="3262313"/>
          <p14:tracePt t="87606" x="2725738" y="3252788"/>
          <p14:tracePt t="87615" x="2686050" y="3221038"/>
          <p14:tracePt t="87625" x="2654300" y="3205163"/>
          <p14:tracePt t="87631" x="2630488" y="3189288"/>
          <p14:tracePt t="87641" x="2630488" y="3181350"/>
          <p14:tracePt t="87645" x="2622550" y="3173413"/>
          <p14:tracePt t="87656" x="2590800" y="3157538"/>
          <p14:tracePt t="87665" x="2566988" y="3141663"/>
          <p14:tracePt t="87672" x="2519363" y="3125788"/>
          <p14:tracePt t="87681" x="2432050" y="3054350"/>
          <p14:tracePt t="87687" x="2384425" y="3030538"/>
          <p14:tracePt t="87697" x="2239963" y="2951163"/>
          <p14:tracePt t="87709" x="2152650" y="2943225"/>
          <p14:tracePt t="87711" x="2089150" y="2935288"/>
          <p14:tracePt t="87722" x="2041525" y="2909888"/>
          <p14:tracePt t="87727" x="2000250" y="2909888"/>
          <p14:tracePt t="87737" x="1960563" y="2901950"/>
          <p14:tracePt t="87747" x="1944688" y="2894013"/>
          <p14:tracePt t="87751" x="1936750" y="2894013"/>
          <p14:tracePt t="87771" x="1928813" y="2894013"/>
          <p14:tracePt t="87777" x="1920875" y="2894013"/>
          <p14:tracePt t="87787" x="1912938" y="2894013"/>
          <p14:tracePt t="87791" x="1881188" y="2894013"/>
          <p14:tracePt t="87801" x="1857375" y="2894013"/>
          <p14:tracePt t="87807" x="1833563" y="2894013"/>
          <p14:tracePt t="87817" x="1738313" y="2919413"/>
          <p14:tracePt t="87827" x="1641475" y="2927350"/>
          <p14:tracePt t="87833" x="1562100" y="2974975"/>
          <p14:tracePt t="87843" x="1482725" y="2990850"/>
          <p14:tracePt t="87847" x="1443038" y="2990850"/>
          <p14:tracePt t="87857" x="1274763" y="3014663"/>
          <p14:tracePt t="87867" x="1163638" y="3038475"/>
          <p14:tracePt t="87874" x="1076325" y="3070225"/>
          <p14:tracePt t="87889" x="933450" y="3094038"/>
          <p14:tracePt t="87897" x="836613" y="3125788"/>
          <p14:tracePt t="87908" x="781050" y="3173413"/>
          <p14:tracePt t="87913" x="717550" y="3189288"/>
          <p14:tracePt t="87924" x="693738" y="3205163"/>
          <p14:tracePt t="87929" x="677863" y="3221038"/>
          <p14:tracePt t="87939" x="638175" y="3252788"/>
          <p14:tracePt t="87949" x="614363" y="3278188"/>
          <p14:tracePt t="87953" x="582613" y="3294063"/>
          <p14:tracePt t="87963" x="550863" y="3325813"/>
          <p14:tracePt t="87969" x="533400" y="3341688"/>
          <p14:tracePt t="87979" x="509588" y="3357563"/>
          <p14:tracePt t="87989" x="493713" y="3373438"/>
          <p14:tracePt t="87993" x="477838" y="3397250"/>
          <p14:tracePt t="88003" x="469900" y="3405188"/>
          <p14:tracePt t="88009" x="461963" y="3405188"/>
          <p14:tracePt t="88019" x="454025" y="3444875"/>
          <p14:tracePt t="88029" x="454025" y="3476625"/>
          <p14:tracePt t="88035" x="454025" y="3500438"/>
          <p14:tracePt t="88045" x="454025" y="3516313"/>
          <p14:tracePt t="88049" x="454025" y="3540125"/>
          <p14:tracePt t="88059" x="454025" y="3595688"/>
          <p14:tracePt t="88069" x="454025" y="3652838"/>
          <p14:tracePt t="88075" x="454025" y="3692525"/>
          <p14:tracePt t="88085" x="454025" y="3748088"/>
          <p14:tracePt t="88089" x="454025" y="3771900"/>
          <p14:tracePt t="88099" x="461963" y="3843338"/>
          <p14:tracePt t="88109" x="485775" y="3890963"/>
          <p14:tracePt t="88115" x="493713" y="3914775"/>
          <p14:tracePt t="88125" x="541338" y="4011613"/>
          <p14:tracePt t="88129" x="541338" y="4019550"/>
          <p14:tracePt t="88139" x="582613" y="4090988"/>
          <p14:tracePt t="88151" x="598488" y="4114800"/>
          <p14:tracePt t="88156" x="614363" y="4162425"/>
          <p14:tracePt t="88165" x="646113" y="4202113"/>
          <p14:tracePt t="88172" x="646113" y="4225925"/>
          <p14:tracePt t="88181" x="677863" y="4281488"/>
          <p14:tracePt t="88191" x="701675" y="4322763"/>
          <p14:tracePt t="88195" x="717550" y="4346575"/>
          <p14:tracePt t="88206" x="749300" y="4386263"/>
          <p14:tracePt t="88211" x="757238" y="4394200"/>
          <p14:tracePt t="88222" x="796925" y="4425950"/>
          <p14:tracePt t="88231" x="836613" y="4481513"/>
          <p14:tracePt t="88235" x="876300" y="4505325"/>
          <p14:tracePt t="88245" x="900113" y="4521200"/>
          <p14:tracePt t="88251" x="908050" y="4529138"/>
          <p14:tracePt t="88261" x="965200" y="4552950"/>
          <p14:tracePt t="88272" x="1012825" y="4584700"/>
          <p14:tracePt t="88277" x="1036638" y="4608513"/>
          <p14:tracePt t="88287" x="1084263" y="4633913"/>
          <p14:tracePt t="88292" x="1092200" y="4633913"/>
          <p14:tracePt t="88301" x="1147763" y="4657725"/>
          <p14:tracePt t="88311" x="1195388" y="4689475"/>
          <p14:tracePt t="88317" x="1219200" y="4689475"/>
          <p14:tracePt t="88327" x="1284288" y="4721225"/>
          <p14:tracePt t="88331" x="1308100" y="4737100"/>
          <p14:tracePt t="88341" x="1363663" y="4745038"/>
          <p14:tracePt t="88351" x="1458913" y="4760913"/>
          <p14:tracePt t="88358" x="1514475" y="4768850"/>
          <p14:tracePt t="88367" x="1593850" y="4792663"/>
          <p14:tracePt t="88372" x="1617663" y="4792663"/>
          <p14:tracePt t="88383" x="1706563" y="4808538"/>
          <p14:tracePt t="88393" x="1793875" y="4832350"/>
          <p14:tracePt t="88397" x="1841500" y="4832350"/>
          <p14:tracePt t="88407" x="1905000" y="4848225"/>
          <p14:tracePt t="88413" x="1936750" y="4848225"/>
          <p14:tracePt t="88424" x="2008188" y="4848225"/>
          <p14:tracePt t="88433" x="2049463" y="4848225"/>
          <p14:tracePt t="88438" x="2112963" y="4848225"/>
          <p14:tracePt t="88447" x="2144713" y="4848225"/>
          <p14:tracePt t="88453" x="2168525" y="4848225"/>
          <p14:tracePt t="88463" x="2216150" y="4848225"/>
          <p14:tracePt t="88473" x="2279650" y="4824413"/>
          <p14:tracePt t="88477" x="2295525" y="4816475"/>
          <p14:tracePt t="88487" x="2327275" y="4784725"/>
          <p14:tracePt t="88493" x="2366963" y="4768850"/>
          <p14:tracePt t="88503" x="2463800" y="4681538"/>
          <p14:tracePt t="88513" x="2503488" y="4665663"/>
          <p14:tracePt t="88519" x="2527300" y="4641850"/>
          <p14:tracePt t="88529" x="2590800" y="4552950"/>
          <p14:tracePt t="88533" x="2606675" y="4537075"/>
          <p14:tracePt t="88543" x="2670175" y="4433888"/>
          <p14:tracePt t="88553" x="2701925" y="4378325"/>
          <p14:tracePt t="88559" x="2733675" y="4298950"/>
          <p14:tracePt t="88569" x="2767013" y="4202113"/>
          <p14:tracePt t="88574" x="2767013" y="4194175"/>
          <p14:tracePt t="88583" x="2790825" y="4043363"/>
          <p14:tracePt t="88593" x="2814638" y="3938588"/>
          <p14:tracePt t="88599" x="2814638" y="3875088"/>
          <p14:tracePt t="88609" x="2814638" y="3803650"/>
          <p14:tracePt t="88615" x="2814638" y="3779838"/>
          <p14:tracePt t="88625" x="2814638" y="3684588"/>
          <p14:tracePt t="88635" x="2790825" y="3621088"/>
          <p14:tracePt t="88639" x="2782888" y="3595688"/>
          <p14:tracePt t="88649" x="2767013" y="3563938"/>
          <p14:tracePt t="88656" x="2751138" y="3548063"/>
          <p14:tracePt t="88665" x="2741613" y="3532188"/>
          <p14:tracePt t="88675" x="2725738" y="3508375"/>
          <p14:tracePt t="88679" x="2701925" y="3500438"/>
          <p14:tracePt t="88695" x="2693988" y="3500438"/>
          <p14:tracePt t="88705" x="2646363" y="3500438"/>
          <p14:tracePt t="88715" x="2622550" y="3500438"/>
          <p14:tracePt t="88719" x="2598738" y="3500438"/>
          <p14:tracePt t="88731" x="2551113" y="3500438"/>
          <p14:tracePt t="88735" x="2543175" y="3500438"/>
          <p14:tracePt t="88745" x="2487613" y="3500438"/>
          <p14:tracePt t="88756" x="2463800" y="3508375"/>
          <p14:tracePt t="88761" x="2400300" y="3508375"/>
          <p14:tracePt t="88772" x="2366963" y="3516313"/>
          <p14:tracePt t="88775" x="2343150" y="3516313"/>
          <p14:tracePt t="88785" x="2311400" y="3532188"/>
          <p14:tracePt t="88795" x="2279650" y="3532188"/>
          <p14:tracePt t="88801" x="2239963" y="3532188"/>
          <p14:tracePt t="88811" x="2208213" y="3540125"/>
          <p14:tracePt t="88815" x="2184400" y="3540125"/>
          <p14:tracePt t="88825" x="2128838" y="3548063"/>
          <p14:tracePt t="88835" x="2065338" y="3563938"/>
          <p14:tracePt t="88841" x="2017713" y="3563938"/>
          <p14:tracePt t="88851" x="1968500" y="3587750"/>
          <p14:tracePt t="88857" x="1960563" y="3587750"/>
          <p14:tracePt t="88867" x="1881188" y="3587750"/>
          <p14:tracePt t="88877" x="1817688" y="3587750"/>
          <p14:tracePt t="88881" x="1785938" y="3587750"/>
          <p14:tracePt t="88891" x="1714500" y="3605213"/>
          <p14:tracePt t="88897" x="1690688" y="3605213"/>
          <p14:tracePt t="88907" x="1601788" y="3605213"/>
          <p14:tracePt t="88917" x="1538288" y="3613150"/>
          <p14:tracePt t="88922" x="1474788" y="3636963"/>
          <p14:tracePt t="88931" x="1435100" y="3644900"/>
          <p14:tracePt t="88937" x="1411288" y="3644900"/>
          <p14:tracePt t="88947" x="1363663" y="3692525"/>
          <p14:tracePt t="88957" x="1347788" y="3708400"/>
          <p14:tracePt t="88963" x="1323975" y="3756025"/>
          <p14:tracePt t="88975" x="1300163" y="3795713"/>
          <p14:tracePt t="88977" x="1300163" y="3803650"/>
          <p14:tracePt t="88987" x="1300163" y="3914775"/>
          <p14:tracePt t="88997" x="1300163" y="4019550"/>
          <p14:tracePt t="89003" x="1339850" y="4114800"/>
          <p14:tracePt t="89013" x="1403350" y="4210050"/>
          <p14:tracePt t="89017" x="1458913" y="4257675"/>
          <p14:tracePt t="89027" x="1617663" y="4457700"/>
          <p14:tracePt t="89037" x="1754188" y="4560888"/>
          <p14:tracePt t="89043" x="1833563" y="4624388"/>
          <p14:tracePt t="89053" x="1928813" y="4673600"/>
          <p14:tracePt t="89059" x="1984375" y="4689475"/>
          <p14:tracePt t="89067" x="2263775" y="4752975"/>
          <p14:tracePt t="89079" x="2400300" y="4768850"/>
          <p14:tracePt t="89083" x="2543175" y="4776788"/>
          <p14:tracePt t="89093" x="2693988" y="4776788"/>
          <p14:tracePt t="89099" x="2741613" y="4776788"/>
          <p14:tracePt t="89109" x="2989263" y="4792663"/>
          <p14:tracePt t="89119" x="3109913" y="4792663"/>
          <p14:tracePt t="89123" x="3213100" y="4792663"/>
          <p14:tracePt t="89133" x="3316288" y="4792663"/>
          <p14:tracePt t="89139" x="3348038" y="4792663"/>
          <p14:tracePt t="89149" x="3508375" y="4792663"/>
          <p14:tracePt t="89159" x="3627438" y="4792663"/>
          <p14:tracePt t="89163" x="3730625" y="4792663"/>
          <p14:tracePt t="89173" x="3817938" y="4792663"/>
          <p14:tracePt t="89179" x="3851275" y="4792663"/>
          <p14:tracePt t="89190" x="3970338" y="4792663"/>
          <p14:tracePt t="89199" x="4041775" y="4792663"/>
          <p14:tracePt t="89205" x="4089400" y="4792663"/>
          <p14:tracePt t="89215" x="4129088" y="4792663"/>
          <p14:tracePt t="89219" x="4144963" y="4784725"/>
          <p14:tracePt t="89229" x="4176713" y="4784725"/>
          <p14:tracePt t="89240" x="4192588" y="4768850"/>
          <p14:tracePt t="89321" x="4200525" y="4760913"/>
          <p14:tracePt t="89335" x="4217988" y="4752975"/>
          <p14:tracePt t="89341" x="4225925" y="4752975"/>
          <p14:tracePt t="89351" x="4241800" y="4752975"/>
          <p14:tracePt t="89361" x="4241800" y="4745038"/>
          <p14:tracePt t="89365" x="4249738" y="4745038"/>
          <p14:tracePt t="89375" x="4257675" y="4745038"/>
          <p14:tracePt t="89381" x="4265613" y="4745038"/>
          <p14:tracePt t="89391" x="4273550" y="4737100"/>
          <p14:tracePt t="89405" x="4273550" y="4729163"/>
          <p14:tracePt t="89417" x="4273550" y="4721225"/>
          <p14:tracePt t="89533" x="4289425" y="4705350"/>
          <p14:tracePt t="89537" x="4297363" y="4705350"/>
          <p14:tracePt t="89543" x="4313238" y="470535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8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6E219FB-162C-497F-B61D-80193AA51416}"/>
              </a:ext>
            </a:extLst>
          </p:cNvPr>
          <p:cNvSpPr txBox="1"/>
          <p:nvPr/>
        </p:nvSpPr>
        <p:spPr>
          <a:xfrm>
            <a:off x="261248" y="879650"/>
            <a:ext cx="863123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600" dirty="0"/>
              <a:t>Sequencial: o </a:t>
            </a:r>
            <a:r>
              <a:rPr lang="pt-BR" sz="3600" dirty="0">
                <a:solidFill>
                  <a:srgbClr val="FF0000"/>
                </a:solidFill>
              </a:rPr>
              <a:t>acesso</a:t>
            </a:r>
            <a:r>
              <a:rPr lang="pt-BR" sz="3600" dirty="0"/>
              <a:t> aos elementos da memória é </a:t>
            </a:r>
            <a:r>
              <a:rPr lang="pt-BR" sz="3600" dirty="0">
                <a:solidFill>
                  <a:srgbClr val="FF0000"/>
                </a:solidFill>
              </a:rPr>
              <a:t>realizado</a:t>
            </a:r>
            <a:r>
              <a:rPr lang="pt-BR" sz="3600" dirty="0"/>
              <a:t> de forma </a:t>
            </a:r>
            <a:r>
              <a:rPr lang="pt-BR" sz="3600" dirty="0">
                <a:solidFill>
                  <a:srgbClr val="FF0000"/>
                </a:solidFill>
              </a:rPr>
              <a:t>progressiva</a:t>
            </a:r>
            <a:r>
              <a:rPr lang="pt-BR" sz="3600" dirty="0"/>
              <a:t>, sempre a </a:t>
            </a:r>
            <a:r>
              <a:rPr lang="pt-BR" sz="3600" dirty="0">
                <a:solidFill>
                  <a:srgbClr val="FF0000"/>
                </a:solidFill>
              </a:rPr>
              <a:t>partir</a:t>
            </a:r>
            <a:r>
              <a:rPr lang="pt-BR" sz="3600" dirty="0"/>
              <a:t> de um ponto de </a:t>
            </a:r>
            <a:r>
              <a:rPr lang="pt-BR" sz="3600" dirty="0">
                <a:solidFill>
                  <a:srgbClr val="FF0000"/>
                </a:solidFill>
              </a:rPr>
              <a:t>referência</a:t>
            </a:r>
            <a:r>
              <a:rPr lang="pt-BR" sz="3600" dirty="0"/>
              <a:t>; seu tempo de acesso </a:t>
            </a:r>
            <a:r>
              <a:rPr lang="pt-BR" sz="3600" dirty="0">
                <a:solidFill>
                  <a:srgbClr val="FF0000"/>
                </a:solidFill>
              </a:rPr>
              <a:t>dependerá</a:t>
            </a:r>
            <a:r>
              <a:rPr lang="pt-BR" sz="3600" dirty="0"/>
              <a:t> da </a:t>
            </a:r>
            <a:r>
              <a:rPr lang="pt-BR" sz="3600" dirty="0">
                <a:solidFill>
                  <a:srgbClr val="FF0000"/>
                </a:solidFill>
              </a:rPr>
              <a:t>localidade</a:t>
            </a:r>
            <a:r>
              <a:rPr lang="pt-BR" sz="3600" dirty="0"/>
              <a:t> que a informação está </a:t>
            </a:r>
            <a:r>
              <a:rPr lang="pt-BR" sz="3600" dirty="0">
                <a:solidFill>
                  <a:srgbClr val="FF0000"/>
                </a:solidFill>
              </a:rPr>
              <a:t>alocada</a:t>
            </a:r>
            <a:r>
              <a:rPr lang="pt-BR" sz="3600" dirty="0"/>
              <a:t>; </a:t>
            </a:r>
            <a:r>
              <a:rPr lang="pt-BR" sz="3600" dirty="0" err="1"/>
              <a:t>Ex</a:t>
            </a:r>
            <a:r>
              <a:rPr lang="pt-BR" sz="3600" dirty="0"/>
              <a:t>: fita magnética.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pt-BR" sz="36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3600" dirty="0"/>
              <a:t>Aleatório: acesso </a:t>
            </a:r>
            <a:r>
              <a:rPr lang="pt-BR" sz="3600" dirty="0">
                <a:solidFill>
                  <a:srgbClr val="FF0000"/>
                </a:solidFill>
              </a:rPr>
              <a:t>direto</a:t>
            </a:r>
            <a:r>
              <a:rPr lang="pt-BR" sz="3600" dirty="0"/>
              <a:t> a </a:t>
            </a:r>
            <a:r>
              <a:rPr lang="pt-BR" sz="3600" dirty="0">
                <a:solidFill>
                  <a:srgbClr val="FF0000"/>
                </a:solidFill>
              </a:rPr>
              <a:t>qualquer</a:t>
            </a:r>
            <a:r>
              <a:rPr lang="pt-BR" sz="3600" dirty="0"/>
              <a:t> </a:t>
            </a:r>
            <a:r>
              <a:rPr lang="pt-BR" sz="3600" dirty="0">
                <a:solidFill>
                  <a:srgbClr val="FF0000"/>
                </a:solidFill>
              </a:rPr>
              <a:t>posição</a:t>
            </a:r>
            <a:r>
              <a:rPr lang="pt-BR" sz="3600" dirty="0"/>
              <a:t> com o </a:t>
            </a:r>
            <a:r>
              <a:rPr lang="pt-BR" sz="3600" dirty="0">
                <a:solidFill>
                  <a:srgbClr val="FF0000"/>
                </a:solidFill>
              </a:rPr>
              <a:t>mesmo</a:t>
            </a:r>
            <a:r>
              <a:rPr lang="pt-BR" sz="3600" dirty="0"/>
              <a:t> gasto de </a:t>
            </a:r>
            <a:r>
              <a:rPr lang="pt-BR" sz="3600" dirty="0">
                <a:solidFill>
                  <a:srgbClr val="FF0000"/>
                </a:solidFill>
              </a:rPr>
              <a:t>tempo</a:t>
            </a:r>
            <a:r>
              <a:rPr lang="pt-BR" sz="3600" dirty="0"/>
              <a:t>.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Modo de Acesso</a:t>
            </a:r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8F0D7AE3-74E4-4AA6-8E59-544C2AF14D8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62090303"/>
      </p:ext>
    </p:extLst>
  </p:cSld>
  <p:clrMapOvr>
    <a:masterClrMapping/>
  </p:clrMapOvr>
  <p:transition advTm="86179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9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Memórias</a:t>
            </a:r>
          </a:p>
        </p:txBody>
      </p:sp>
      <p:sp>
        <p:nvSpPr>
          <p:cNvPr id="6" name="CaixaDeTexto 25">
            <a:extLst>
              <a:ext uri="{FF2B5EF4-FFF2-40B4-BE49-F238E27FC236}">
                <a16:creationId xmlns:a16="http://schemas.microsoft.com/office/drawing/2014/main" id="{B2AF9876-1ECF-4530-9CFE-A5ED55B282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6999" y="499264"/>
            <a:ext cx="60055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pt-BR" sz="1600" b="1" i="1" dirty="0">
                <a:latin typeface="Tahoma" pitchFamily="34" charset="0"/>
              </a:rPr>
              <a:t>Diagrama de Blocos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0E98851F-3BB7-4AF4-B4D5-5C4BCFB15C51}"/>
              </a:ext>
            </a:extLst>
          </p:cNvPr>
          <p:cNvSpPr/>
          <p:nvPr/>
        </p:nvSpPr>
        <p:spPr>
          <a:xfrm>
            <a:off x="3601856" y="1471892"/>
            <a:ext cx="1944216" cy="216024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Memória</a:t>
            </a:r>
          </a:p>
        </p:txBody>
      </p:sp>
      <p:sp>
        <p:nvSpPr>
          <p:cNvPr id="4" name="Seta: para a Direita 3">
            <a:extLst>
              <a:ext uri="{FF2B5EF4-FFF2-40B4-BE49-F238E27FC236}">
                <a16:creationId xmlns:a16="http://schemas.microsoft.com/office/drawing/2014/main" id="{23B6FBED-2186-477D-A763-D4517DFE75DC}"/>
              </a:ext>
            </a:extLst>
          </p:cNvPr>
          <p:cNvSpPr/>
          <p:nvPr/>
        </p:nvSpPr>
        <p:spPr>
          <a:xfrm>
            <a:off x="1539118" y="2245978"/>
            <a:ext cx="1944216" cy="612068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Via de Endereços</a:t>
            </a:r>
          </a:p>
        </p:txBody>
      </p:sp>
      <p:sp>
        <p:nvSpPr>
          <p:cNvPr id="9" name="Seta: para a Direita 8">
            <a:extLst>
              <a:ext uri="{FF2B5EF4-FFF2-40B4-BE49-F238E27FC236}">
                <a16:creationId xmlns:a16="http://schemas.microsoft.com/office/drawing/2014/main" id="{7168E51D-4209-4A86-B28E-1B75B93B3BAB}"/>
              </a:ext>
            </a:extLst>
          </p:cNvPr>
          <p:cNvSpPr/>
          <p:nvPr/>
        </p:nvSpPr>
        <p:spPr>
          <a:xfrm rot="16200000">
            <a:off x="3591346" y="4370214"/>
            <a:ext cx="1944216" cy="612068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Sinais de Controle</a:t>
            </a:r>
          </a:p>
        </p:txBody>
      </p:sp>
      <p:sp>
        <p:nvSpPr>
          <p:cNvPr id="7" name="Seta: da Esquerda para a Direita 6">
            <a:extLst>
              <a:ext uri="{FF2B5EF4-FFF2-40B4-BE49-F238E27FC236}">
                <a16:creationId xmlns:a16="http://schemas.microsoft.com/office/drawing/2014/main" id="{94C00B37-51A0-4CA5-A188-4E0562D74F95}"/>
              </a:ext>
            </a:extLst>
          </p:cNvPr>
          <p:cNvSpPr/>
          <p:nvPr/>
        </p:nvSpPr>
        <p:spPr>
          <a:xfrm>
            <a:off x="5580112" y="2246046"/>
            <a:ext cx="1944000" cy="612000"/>
          </a:xfrm>
          <a:prstGeom prst="left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Via de Dados</a:t>
            </a:r>
          </a:p>
        </p:txBody>
      </p:sp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40918984-B6D1-49A1-9364-454CF1F6E5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5013" y="6069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818383"/>
      </p:ext>
    </p:extLst>
  </p:cSld>
  <p:clrMapOvr>
    <a:masterClrMapping/>
  </p:clrMapOvr>
  <p:transition advTm="23977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493" x="1746250" y="2846388"/>
          <p14:tracePt t="4497" x="1722438" y="2838450"/>
          <p14:tracePt t="4517" x="1706563" y="2838450"/>
          <p14:tracePt t="4528" x="1698625" y="2838450"/>
          <p14:tracePt t="4543" x="1690688" y="2838450"/>
          <p14:tracePt t="4547" x="1682750" y="2838450"/>
          <p14:tracePt t="4553" x="1682750" y="2846388"/>
          <p14:tracePt t="4563" x="1674813" y="2901950"/>
          <p14:tracePt t="4574" x="1651000" y="2959100"/>
          <p14:tracePt t="4577" x="1633538" y="2974975"/>
          <p14:tracePt t="4588" x="1625600" y="2998788"/>
          <p14:tracePt t="4593" x="1625600" y="3022600"/>
          <p14:tracePt t="4603" x="1625600" y="3062288"/>
          <p14:tracePt t="4610" x="1609725" y="3094038"/>
          <p14:tracePt t="4619" x="1593850" y="3125788"/>
          <p14:tracePt t="4629" x="1593850" y="3141663"/>
          <p14:tracePt t="4636" x="1585913" y="3165475"/>
          <p14:tracePt t="4645" x="1585913" y="3189288"/>
          <p14:tracePt t="4655" x="1585913" y="3213100"/>
          <p14:tracePt t="4659" x="1585913" y="3221038"/>
          <p14:tracePt t="4669" x="1585913" y="3236913"/>
          <p14:tracePt t="4675" x="1585913" y="3244850"/>
          <p14:tracePt t="4685" x="1585913" y="3252788"/>
          <p14:tracePt t="4695" x="1585913" y="3262313"/>
          <p14:tracePt t="4731" x="1585913" y="3270250"/>
          <p14:tracePt t="4741" x="1577975" y="3294063"/>
          <p14:tracePt t="4751" x="1577975" y="3309938"/>
          <p14:tracePt t="4756" x="1562100" y="3333750"/>
          <p14:tracePt t="4765" x="1562100" y="3373438"/>
          <p14:tracePt t="4781" x="1562100" y="3405188"/>
          <p14:tracePt t="4791" x="1562100" y="3452813"/>
          <p14:tracePt t="4795" x="1577975" y="3476625"/>
          <p14:tracePt t="4805" x="1593850" y="3492500"/>
          <p14:tracePt t="4811" x="1601788" y="3500438"/>
          <p14:tracePt t="4821" x="1641475" y="3548063"/>
          <p14:tracePt t="4832" x="1658938" y="3579813"/>
          <p14:tracePt t="4838" x="1666875" y="3605213"/>
          <p14:tracePt t="4847" x="1698625" y="3636963"/>
          <p14:tracePt t="4853" x="1706563" y="3652838"/>
          <p14:tracePt t="4861" x="1746250" y="3700463"/>
          <p14:tracePt t="4871" x="1801813" y="3771900"/>
          <p14:tracePt t="4877" x="1817688" y="3795713"/>
          <p14:tracePt t="4887" x="1849438" y="3867150"/>
          <p14:tracePt t="4891" x="1857375" y="3883025"/>
          <p14:tracePt t="4903" x="1873250" y="3956050"/>
          <p14:tracePt t="4911" x="1897063" y="4003675"/>
          <p14:tracePt t="4918" x="1897063" y="4051300"/>
          <p14:tracePt t="4927" x="1897063" y="4083050"/>
          <p14:tracePt t="4931" x="1905000" y="4114800"/>
          <p14:tracePt t="4941" x="1912938" y="4178300"/>
          <p14:tracePt t="4953" x="1920875" y="4241800"/>
          <p14:tracePt t="4957" x="1920875" y="4265613"/>
          <p14:tracePt t="4969" x="1920875" y="4298950"/>
          <p14:tracePt t="4973" x="1920875" y="4314825"/>
          <p14:tracePt t="4984" x="1936750" y="4370388"/>
          <p14:tracePt t="4993" x="1952625" y="4394200"/>
          <p14:tracePt t="4997" x="1960563" y="4418013"/>
          <p14:tracePt t="5014" x="1960563" y="4433888"/>
          <p14:tracePt t="5028" x="1968500" y="4441825"/>
          <p14:tracePt t="5047" x="1976438" y="4441825"/>
          <p14:tracePt t="5054" x="1992313" y="4433888"/>
          <p14:tracePt t="5064" x="2008188" y="4386263"/>
          <p14:tracePt t="5074" x="2008188" y="4354513"/>
          <p14:tracePt t="5080" x="2008188" y="4330700"/>
          <p14:tracePt t="5090" x="2008188" y="4291013"/>
          <p14:tracePt t="5093" x="2008188" y="4273550"/>
          <p14:tracePt t="5103" x="1976438" y="4202113"/>
          <p14:tracePt t="5113" x="1960563" y="4178300"/>
          <p14:tracePt t="5119" x="1920875" y="4146550"/>
          <p14:tracePt t="5130" x="1905000" y="4114800"/>
          <p14:tracePt t="5134" x="1897063" y="4106863"/>
          <p14:tracePt t="5151" x="1865313" y="4083050"/>
          <p14:tracePt t="5153" x="1849438" y="4067175"/>
          <p14:tracePt t="5159" x="1841500" y="4043363"/>
          <p14:tracePt t="5169" x="1817688" y="4003675"/>
          <p14:tracePt t="5179" x="1785938" y="3963988"/>
          <p14:tracePt t="5186" x="1778000" y="3956050"/>
          <p14:tracePt t="5195" x="1762125" y="3938588"/>
          <p14:tracePt t="5200" x="1714500" y="3851275"/>
          <p14:tracePt t="5209" x="1674813" y="3811588"/>
          <p14:tracePt t="5216" x="1666875" y="3787775"/>
          <p14:tracePt t="5225" x="1593850" y="3748088"/>
          <p14:tracePt t="5236" x="1538288" y="3716338"/>
          <p14:tracePt t="5239" x="1522413" y="3692525"/>
          <p14:tracePt t="5250" x="1498600" y="3676650"/>
          <p14:tracePt t="5260" x="1450975" y="3636963"/>
          <p14:tracePt t="5266" x="1450975" y="3621088"/>
          <p14:tracePt t="5275" x="1435100" y="3587750"/>
          <p14:tracePt t="5279" x="1419225" y="3540125"/>
          <p14:tracePt t="5289" x="1411288" y="3516313"/>
          <p14:tracePt t="5296" x="1411288" y="3500438"/>
          <p14:tracePt t="5305" x="1411288" y="3444875"/>
          <p14:tracePt t="5315" x="1403350" y="3397250"/>
          <p14:tracePt t="5322" x="1395413" y="3381375"/>
          <p14:tracePt t="5332" x="1395413" y="3373438"/>
          <p14:tracePt t="5342" x="1371600" y="3349625"/>
          <p14:tracePt t="5355" x="1363663" y="3341688"/>
          <p14:tracePt t="5361" x="1347788" y="3294063"/>
          <p14:tracePt t="5371" x="1339850" y="3278188"/>
          <p14:tracePt t="5375" x="1316038" y="3262313"/>
          <p14:tracePt t="5385" x="1308100" y="3252788"/>
          <p14:tracePt t="5395" x="1300163" y="3228975"/>
          <p14:tracePt t="5401" x="1292225" y="3228975"/>
          <p14:tracePt t="5411" x="1284288" y="3213100"/>
          <p14:tracePt t="5417" x="1266825" y="3197225"/>
          <p14:tracePt t="5427" x="1250950" y="3157538"/>
          <p14:tracePt t="5437" x="1235075" y="3133725"/>
          <p14:tracePt t="5441" x="1219200" y="3109913"/>
          <p14:tracePt t="5451" x="1187450" y="3086100"/>
          <p14:tracePt t="5457" x="1187450" y="3078163"/>
          <p14:tracePt t="5467" x="1179513" y="3062288"/>
          <p14:tracePt t="5477" x="1171575" y="3054350"/>
          <p14:tracePt t="5497" x="1163638" y="3046413"/>
          <p14:tracePt t="5507" x="1163638" y="3030538"/>
          <p14:tracePt t="5518" x="1163638" y="3022600"/>
          <p14:tracePt t="5547" x="1155700" y="3006725"/>
          <p14:tracePt t="5563" x="1147763" y="2990850"/>
          <p14:tracePt t="5574" x="1147763" y="2959100"/>
          <p14:tracePt t="5578" x="1147763" y="2951163"/>
          <p14:tracePt t="5587" x="1147763" y="2935288"/>
          <p14:tracePt t="5603" x="1139825" y="2919413"/>
          <p14:tracePt t="5643" x="1139825" y="2901950"/>
          <p14:tracePt t="5653" x="1139825" y="2886075"/>
          <p14:tracePt t="5683" x="1139825" y="2878138"/>
          <p14:tracePt t="5693" x="1147763" y="2870200"/>
          <p14:tracePt t="5703" x="1155700" y="2870200"/>
          <p14:tracePt t="5719" x="1163638" y="2862263"/>
          <p14:tracePt t="5743" x="1179513" y="2862263"/>
          <p14:tracePt t="5753" x="1195388" y="2862263"/>
          <p14:tracePt t="5766" x="1219200" y="2862263"/>
          <p14:tracePt t="5775" x="1243013" y="2862263"/>
          <p14:tracePt t="5779" x="1250950" y="2862263"/>
          <p14:tracePt t="5789" x="1292225" y="2862263"/>
          <p14:tracePt t="5800" x="1363663" y="2862263"/>
          <p14:tracePt t="5805" x="1395413" y="2862263"/>
          <p14:tracePt t="5815" x="1427163" y="2862263"/>
          <p14:tracePt t="5820" x="1443038" y="2862263"/>
          <p14:tracePt t="5829" x="1514475" y="2862263"/>
          <p14:tracePt t="5839" x="1554163" y="2862263"/>
          <p14:tracePt t="5845" x="1601788" y="2862263"/>
          <p14:tracePt t="5856" x="1690688" y="2862263"/>
          <p14:tracePt t="5859" x="1714500" y="2862263"/>
          <p14:tracePt t="5870" x="1865313" y="2878138"/>
          <p14:tracePt t="5881" x="1984375" y="2927350"/>
          <p14:tracePt t="5885" x="2120900" y="2927350"/>
          <p14:tracePt t="5896" x="2263775" y="2935288"/>
          <p14:tracePt t="5903" x="2327275" y="2951163"/>
          <p14:tracePt t="5912" x="2543175" y="2974975"/>
          <p14:tracePt t="5922" x="2701925" y="2990850"/>
          <p14:tracePt t="5925" x="2925763" y="2990850"/>
          <p14:tracePt t="5936" x="3149600" y="3006725"/>
          <p14:tracePt t="5941" x="3228975" y="3022600"/>
          <p14:tracePt t="5953" x="3548063" y="3038475"/>
          <p14:tracePt t="5961" x="3667125" y="3038475"/>
          <p14:tracePt t="5965" x="3754438" y="3038475"/>
          <p14:tracePt t="5976" x="3802063" y="3038475"/>
          <p14:tracePt t="6254" x="3778250" y="3038475"/>
          <p14:tracePt t="6303" x="3762375" y="3038475"/>
          <p14:tracePt t="6323" x="3746500" y="3030538"/>
          <p14:tracePt t="7227" x="3738563" y="3030538"/>
          <p14:tracePt t="7231" x="3730625" y="3030538"/>
          <p14:tracePt t="7241" x="3698875" y="3046413"/>
          <p14:tracePt t="7247" x="3651250" y="3046413"/>
          <p14:tracePt t="7257" x="3603625" y="3062288"/>
          <p14:tracePt t="7263" x="3579813" y="3062288"/>
          <p14:tracePt t="7273" x="3435350" y="3078163"/>
          <p14:tracePt t="7284" x="3332163" y="3078163"/>
          <p14:tracePt t="7287" x="3244850" y="3078163"/>
          <p14:tracePt t="7297" x="3141663" y="3078163"/>
          <p14:tracePt t="7303" x="3076575" y="3078163"/>
          <p14:tracePt t="7313" x="2933700" y="3078163"/>
          <p14:tracePt t="7323" x="2846388" y="3078163"/>
          <p14:tracePt t="7327" x="2782888" y="3086100"/>
          <p14:tracePt t="7338" x="2717800" y="3086100"/>
          <p14:tracePt t="7343" x="2686050" y="3094038"/>
          <p14:tracePt t="7354" x="2598738" y="3094038"/>
          <p14:tracePt t="7363" x="2519363" y="3101975"/>
          <p14:tracePt t="7369" x="2455863" y="3101975"/>
          <p14:tracePt t="7379" x="2400300" y="3101975"/>
          <p14:tracePt t="7384" x="2366963" y="3101975"/>
          <p14:tracePt t="7393" x="2271713" y="3101975"/>
          <p14:tracePt t="7403" x="2184400" y="3101975"/>
          <p14:tracePt t="7410" x="2105025" y="3101975"/>
          <p14:tracePt t="7419" x="2049463" y="3101975"/>
          <p14:tracePt t="7424" x="2025650" y="3101975"/>
          <p14:tracePt t="7434" x="1944688" y="3101975"/>
          <p14:tracePt t="7443" x="1905000" y="3101975"/>
          <p14:tracePt t="7450" x="1897063" y="3101975"/>
          <p14:tracePt t="7459" x="1841500" y="3101975"/>
          <p14:tracePt t="7469" x="1801813" y="3101975"/>
          <p14:tracePt t="7473" x="1793875" y="3101975"/>
          <p14:tracePt t="7484" x="1785938" y="3094038"/>
          <p14:tracePt t="7490" x="1762125" y="3094038"/>
          <p14:tracePt t="7500" x="1722438" y="3086100"/>
          <p14:tracePt t="7506" x="1722438" y="3078163"/>
          <p14:tracePt t="7517" x="1674813" y="3054350"/>
          <p14:tracePt t="7525" x="1651000" y="3046413"/>
          <p14:tracePt t="7529" x="1617663" y="3030538"/>
          <p14:tracePt t="7539" x="1601788" y="3030538"/>
          <p14:tracePt t="7545" x="1554163" y="3022600"/>
          <p14:tracePt t="7555" x="1522413" y="3014663"/>
          <p14:tracePt t="7566" x="1498600" y="3006725"/>
          <p14:tracePt t="7570" x="1474788" y="2998788"/>
          <p14:tracePt t="7579" x="1458913" y="2982913"/>
          <p14:tracePt t="7586" x="1435100" y="2982913"/>
          <p14:tracePt t="7595" x="1403350" y="2982913"/>
          <p14:tracePt t="7606" x="1371600" y="2974975"/>
          <p14:tracePt t="7616" x="1363663" y="2974975"/>
          <p14:tracePt t="7621" x="1355725" y="2974975"/>
          <p14:tracePt t="7631" x="1339850" y="2967038"/>
          <p14:tracePt t="7641" x="1331913" y="2967038"/>
          <p14:tracePt t="7828" x="1331913" y="2959100"/>
          <p14:tracePt t="7843" x="1339850" y="2959100"/>
          <p14:tracePt t="7853" x="1355725" y="2959100"/>
          <p14:tracePt t="7867" x="1363663" y="2959100"/>
          <p14:tracePt t="7878" x="1395413" y="2959100"/>
          <p14:tracePt t="7887" x="1466850" y="2959100"/>
          <p14:tracePt t="7894" x="1554163" y="2959100"/>
          <p14:tracePt t="7903" x="1658938" y="2959100"/>
          <p14:tracePt t="7907" x="1690688" y="2959100"/>
          <p14:tracePt t="7918" x="1873250" y="2974975"/>
          <p14:tracePt t="7927" x="2041525" y="2998788"/>
          <p14:tracePt t="7934" x="2335213" y="3038475"/>
          <p14:tracePt t="7943" x="2590800" y="3070225"/>
          <p14:tracePt t="7950" x="2678113" y="3078163"/>
          <p14:tracePt t="7959" x="3044825" y="3125788"/>
          <p14:tracePt t="7969" x="3197225" y="3141663"/>
          <p14:tracePt t="7974" x="3348038" y="3165475"/>
          <p14:tracePt t="7984" x="3467100" y="3165475"/>
          <p14:tracePt t="7989" x="3508375" y="3165475"/>
          <p14:tracePt t="8000" x="3627438" y="3165475"/>
          <p14:tracePt t="8009" x="3643313" y="3165475"/>
          <p14:tracePt t="8014" x="3667125" y="3165475"/>
          <p14:tracePt t="8030" x="3683000" y="3165475"/>
          <p14:tracePt t="8043" x="3690938" y="3157538"/>
          <p14:tracePt t="8059" x="3698875" y="3157538"/>
          <p14:tracePt t="8075" x="3706813" y="3157538"/>
          <p14:tracePt t="8079" x="3714750" y="3157538"/>
          <p14:tracePt t="8090" x="3722688" y="3157538"/>
          <p14:tracePt t="8095" x="3746500" y="3141663"/>
          <p14:tracePt t="8110" x="3762375" y="3141663"/>
          <p14:tracePt t="8119" x="3786188" y="3141663"/>
          <p14:tracePt t="8129" x="3810000" y="3141663"/>
          <p14:tracePt t="8135" x="3833813" y="3141663"/>
          <p14:tracePt t="8145" x="3883025" y="3125788"/>
          <p14:tracePt t="8151" x="3906838" y="3125788"/>
          <p14:tracePt t="8159" x="3938588" y="3125788"/>
          <p14:tracePt t="8170" x="3970338" y="3117850"/>
          <p14:tracePt t="8175" x="3994150" y="3109913"/>
          <p14:tracePt t="8185" x="4017963" y="3109913"/>
          <p14:tracePt t="8191" x="4041775" y="3101975"/>
          <p14:tracePt t="8202" x="4049713" y="3101975"/>
          <p14:tracePt t="8473" x="4049713" y="3094038"/>
          <p14:tracePt t="8497" x="4041775" y="3094038"/>
          <p14:tracePt t="8507" x="4033838" y="3094038"/>
          <p14:tracePt t="8517" x="4025900" y="3094038"/>
          <p14:tracePt t="8523" x="4017963" y="3094038"/>
          <p14:tracePt t="8534" x="4010025" y="3094038"/>
          <p14:tracePt t="8539" x="4002088" y="3094038"/>
          <p14:tracePt t="8550" x="3978275" y="3094038"/>
          <p14:tracePt t="8553" x="3970338" y="3094038"/>
          <p14:tracePt t="8564" x="3922713" y="3094038"/>
          <p14:tracePt t="8573" x="3875088" y="3094038"/>
          <p14:tracePt t="8579" x="3851275" y="3094038"/>
          <p14:tracePt t="8589" x="3810000" y="3094038"/>
          <p14:tracePt t="8593" x="3786188" y="3094038"/>
          <p14:tracePt t="8604" x="3706813" y="3094038"/>
          <p14:tracePt t="8613" x="3667125" y="3094038"/>
          <p14:tracePt t="8619" x="3611563" y="3094038"/>
          <p14:tracePt t="8630" x="3556000" y="3094038"/>
          <p14:tracePt t="8634" x="3532188" y="3094038"/>
          <p14:tracePt t="8645" x="3411538" y="3094038"/>
          <p14:tracePt t="8655" x="3363913" y="3094038"/>
          <p14:tracePt t="8659" x="3308350" y="3094038"/>
          <p14:tracePt t="8670" x="3197225" y="3109913"/>
          <p14:tracePt t="8675" x="3173413" y="3109913"/>
          <p14:tracePt t="8685" x="3036888" y="3125788"/>
          <p14:tracePt t="8695" x="2925763" y="3133725"/>
          <p14:tracePt t="8700" x="2854325" y="3149600"/>
          <p14:tracePt t="8710" x="2733675" y="3149600"/>
          <p14:tracePt t="8717" x="2686050" y="3149600"/>
          <p14:tracePt t="8725" x="2439988" y="3149600"/>
          <p14:tracePt t="8735" x="2319338" y="3157538"/>
          <p14:tracePt t="8739" x="2200275" y="3157538"/>
          <p14:tracePt t="8750" x="2097088" y="3157538"/>
          <p14:tracePt t="8755" x="2065338" y="3157538"/>
          <p14:tracePt t="8766" x="1920875" y="3157538"/>
          <p14:tracePt t="8775" x="1849438" y="3157538"/>
          <p14:tracePt t="8781" x="1801813" y="3157538"/>
          <p14:tracePt t="8791" x="1770063" y="3157538"/>
          <p14:tracePt t="8796" x="1762125" y="3157538"/>
          <p14:tracePt t="8805" x="1746250" y="3157538"/>
          <p14:tracePt t="8891" x="1738313" y="3157538"/>
          <p14:tracePt t="8898" x="1730375" y="3157538"/>
          <p14:tracePt t="8901" x="1706563" y="3157538"/>
          <p14:tracePt t="8912" x="1682750" y="3141663"/>
          <p14:tracePt t="8921" x="1651000" y="3141663"/>
          <p14:tracePt t="8927" x="1641475" y="3133725"/>
          <p14:tracePt t="8937" x="1625600" y="3125788"/>
          <p14:tracePt t="8941" x="1609725" y="3117850"/>
          <p14:tracePt t="8952" x="1609725" y="3109913"/>
          <p14:tracePt t="8958" x="1601788" y="3094038"/>
          <p14:tracePt t="8968" x="1593850" y="3086100"/>
          <p14:tracePt t="8977" x="1585913" y="3078163"/>
          <p14:tracePt t="9073" x="1593850" y="3078163"/>
          <p14:tracePt t="9077" x="1601788" y="3078163"/>
          <p14:tracePt t="9087" x="1666875" y="3054350"/>
          <p14:tracePt t="9100" x="1698625" y="3054350"/>
          <p14:tracePt t="9104" x="1754188" y="3038475"/>
          <p14:tracePt t="9113" x="1793875" y="3038475"/>
          <p14:tracePt t="9119" x="1825625" y="3006725"/>
          <p14:tracePt t="9130" x="1905000" y="3006725"/>
          <p14:tracePt t="9140" x="1944688" y="3006725"/>
          <p14:tracePt t="9143" x="2025650" y="2998788"/>
          <p14:tracePt t="9154" x="2073275" y="2998788"/>
          <p14:tracePt t="9160" x="2097088" y="2990850"/>
          <p14:tracePt t="9169" x="2232025" y="2990850"/>
          <p14:tracePt t="9179" x="2366963" y="2990850"/>
          <p14:tracePt t="9184" x="2503488" y="2990850"/>
          <p14:tracePt t="9193" x="2574925" y="2990850"/>
          <p14:tracePt t="9200" x="2638425" y="2990850"/>
          <p14:tracePt t="9209" x="2997200" y="2990850"/>
          <p14:tracePt t="9219" x="3213100" y="2990850"/>
          <p14:tracePt t="9225" x="3395663" y="2990850"/>
          <p14:tracePt t="9235" x="3556000" y="2990850"/>
          <p14:tracePt t="9239" x="3635375" y="2990850"/>
          <p14:tracePt t="9250" x="3898900" y="2990850"/>
          <p14:tracePt t="9259" x="4033838" y="2990850"/>
          <p14:tracePt t="9267" x="4137025" y="2990850"/>
          <p14:tracePt t="9275" x="4184650" y="2990850"/>
          <p14:tracePt t="9740" x="4168775" y="2990850"/>
          <p14:tracePt t="9769" x="4152900" y="2990850"/>
          <p14:tracePt t="9779" x="4137025" y="2990850"/>
          <p14:tracePt t="9789" x="4121150" y="2990850"/>
          <p14:tracePt t="9799" x="4105275" y="2990850"/>
          <p14:tracePt t="9805" x="4097338" y="2990850"/>
          <p14:tracePt t="9816" x="4089400" y="2990850"/>
          <p14:tracePt t="9819" x="4081463" y="2990850"/>
          <p14:tracePt t="9829" x="4057650" y="2990850"/>
          <p14:tracePt t="9840" x="4049713" y="2990850"/>
          <p14:tracePt t="9845" x="4041775" y="2990850"/>
          <p14:tracePt t="9855" x="4033838" y="2990850"/>
          <p14:tracePt t="9859" x="4017963" y="2990850"/>
          <p14:tracePt t="9869" x="4010025" y="2990850"/>
          <p14:tracePt t="9879" x="3994150" y="2990850"/>
          <p14:tracePt t="9885" x="3978275" y="2990850"/>
          <p14:tracePt t="9895" x="3954463" y="2990850"/>
          <p14:tracePt t="9905" x="3930650" y="2990850"/>
          <p14:tracePt t="9911" x="3922713" y="2990850"/>
          <p14:tracePt t="9921" x="3914775" y="2990850"/>
          <p14:tracePt t="9946" x="3890963" y="2990850"/>
          <p14:tracePt t="9951" x="3883025" y="2990850"/>
          <p14:tracePt t="9961" x="3875088" y="2990850"/>
          <p14:tracePt t="9966" x="3867150" y="2998788"/>
          <p14:tracePt t="9981" x="3851275" y="3006725"/>
          <p14:tracePt t="9991" x="3825875" y="3006725"/>
          <p14:tracePt t="10001" x="3802063" y="3006725"/>
          <p14:tracePt t="10005" x="3754438" y="3022600"/>
          <p14:tracePt t="10021" x="3738563" y="3022600"/>
          <p14:tracePt t="10032" x="3706813" y="3038475"/>
          <p14:tracePt t="10041" x="3698875" y="3038475"/>
          <p14:tracePt t="10143" x="3690938" y="3038475"/>
          <p14:tracePt t="10153" x="3675063" y="3038475"/>
          <p14:tracePt t="10169" x="3651250" y="3038475"/>
          <p14:tracePt t="10177" x="3627438" y="3038475"/>
          <p14:tracePt t="10183" x="3611563" y="3038475"/>
          <p14:tracePt t="10193" x="3563938" y="3038475"/>
          <p14:tracePt t="10203" x="3532188" y="3038475"/>
          <p14:tracePt t="10207" x="3492500" y="3038475"/>
          <p14:tracePt t="10218" x="3459163" y="3038475"/>
          <p14:tracePt t="10223" x="3443288" y="3038475"/>
          <p14:tracePt t="10234" x="3371850" y="3038475"/>
          <p14:tracePt t="10243" x="3268663" y="3038475"/>
          <p14:tracePt t="10250" x="3181350" y="3038475"/>
          <p14:tracePt t="10259" x="3084513" y="3030538"/>
          <p14:tracePt t="10263" x="3052763" y="3030538"/>
          <p14:tracePt t="10274" x="2917825" y="3022600"/>
          <p14:tracePt t="10285" x="2846388" y="2998788"/>
          <p14:tracePt t="10290" x="2759075" y="2990850"/>
          <p14:tracePt t="10300" x="2670175" y="2990850"/>
          <p14:tracePt t="10303" x="2646363" y="2990850"/>
          <p14:tracePt t="10314" x="2527300" y="2967038"/>
          <p14:tracePt t="10323" x="2455863" y="2967038"/>
          <p14:tracePt t="10329" x="2408238" y="2967038"/>
          <p14:tracePt t="10340" x="2359025" y="2967038"/>
          <p14:tracePt t="10344" x="2343150" y="2967038"/>
          <p14:tracePt t="10353" x="2311400" y="2967038"/>
          <p14:tracePt t="10363" x="2287588" y="2967038"/>
          <p14:tracePt t="10375" x="2271713" y="2967038"/>
          <p14:tracePt t="10389" x="2255838" y="2959100"/>
          <p14:tracePt t="10419" x="2239963" y="2959100"/>
          <p14:tracePt t="10430" x="2208213" y="2959100"/>
          <p14:tracePt t="10435" x="2200275" y="2959100"/>
          <p14:tracePt t="10446" x="2176463" y="2959100"/>
          <p14:tracePt t="10450" x="2136775" y="2959100"/>
          <p14:tracePt t="10459" x="2120900" y="2959100"/>
          <p14:tracePt t="10466" x="2097088" y="2959100"/>
          <p14:tracePt t="10475" x="2017713" y="2959100"/>
          <p14:tracePt t="10485" x="1952625" y="2959100"/>
          <p14:tracePt t="10491" x="1905000" y="2959100"/>
          <p14:tracePt t="10502" x="1865313" y="2959100"/>
          <p14:tracePt t="10505" x="1849438" y="2959100"/>
          <p14:tracePt t="10516" x="1770063" y="2959100"/>
          <p14:tracePt t="10526" x="1754188" y="2959100"/>
          <p14:tracePt t="10532" x="1746250" y="2959100"/>
          <p14:tracePt t="10541" x="1738313" y="2959100"/>
          <p14:tracePt t="10545" x="1730375" y="2959100"/>
          <p14:tracePt t="10591" x="1722438" y="2959100"/>
          <p14:tracePt t="10597" x="1714500" y="2959100"/>
          <p14:tracePt t="10607" x="1706563" y="2959100"/>
          <p14:tracePt t="10612" x="1698625" y="2959100"/>
          <p14:tracePt t="10773" x="1690688" y="2967038"/>
          <p14:tracePt t="10794" x="1682750" y="2967038"/>
          <p14:tracePt t="10945" x="1706563" y="2967038"/>
          <p14:tracePt t="10955" x="1746250" y="2967038"/>
          <p14:tracePt t="10959" x="1770063" y="2967038"/>
          <p14:tracePt t="10969" x="1865313" y="2967038"/>
          <p14:tracePt t="10975" x="1952625" y="2951163"/>
          <p14:tracePt t="10985" x="2049463" y="2951163"/>
          <p14:tracePt t="10990" x="2112963" y="2943225"/>
          <p14:tracePt t="10999" x="2295525" y="2927350"/>
          <p14:tracePt t="11010" x="2416175" y="2919413"/>
          <p14:tracePt t="11016" x="2551113" y="2894013"/>
          <p14:tracePt t="11025" x="2654300" y="2894013"/>
          <p14:tracePt t="11029" x="2717800" y="2870200"/>
          <p14:tracePt t="11040" x="2878138" y="2870200"/>
          <p14:tracePt t="11050" x="2965450" y="2870200"/>
          <p14:tracePt t="11056" x="3068638" y="2870200"/>
          <p14:tracePt t="11066" x="3149600" y="2870200"/>
          <p14:tracePt t="11071" x="3165475" y="2870200"/>
          <p14:tracePt t="11083" x="3244850" y="2870200"/>
          <p14:tracePt t="11091" x="3300413" y="2870200"/>
          <p14:tracePt t="11096" x="3348038" y="2870200"/>
          <p14:tracePt t="11105" x="3427413" y="2870200"/>
          <p14:tracePt t="11111" x="3451225" y="2870200"/>
          <p14:tracePt t="11121" x="3516313" y="2870200"/>
          <p14:tracePt t="11132" x="3579813" y="2870200"/>
          <p14:tracePt t="11136" x="3627438" y="2870200"/>
          <p14:tracePt t="11151" x="3651250" y="2878138"/>
          <p14:tracePt t="11161" x="3675063" y="2886075"/>
          <p14:tracePt t="11171" x="3698875" y="2886075"/>
          <p14:tracePt t="11178" x="3706813" y="2886075"/>
          <p14:tracePt t="11187" x="3714750" y="2886075"/>
          <p14:tracePt t="11211" x="3722688" y="2886075"/>
          <p14:tracePt t="11241" x="3730625" y="2886075"/>
          <p14:tracePt t="11252" x="3738563" y="2886075"/>
          <p14:tracePt t="11257" x="3746500" y="2886075"/>
          <p14:tracePt t="11287" x="3754438" y="2886075"/>
          <p14:tracePt t="11343" x="3762375" y="2886075"/>
          <p14:tracePt t="11377" x="3778250" y="2886075"/>
          <p14:tracePt t="11842" x="3762375" y="2886075"/>
          <p14:tracePt t="11873" x="3754438" y="2886075"/>
          <p14:tracePt t="11887" x="3746500" y="2886075"/>
          <p14:tracePt t="12216" x="3730625" y="2886075"/>
          <p14:tracePt t="12391" x="3738563" y="2886075"/>
          <p14:tracePt t="12401" x="3770313" y="2886075"/>
          <p14:tracePt t="12412" x="3843338" y="2886075"/>
          <p14:tracePt t="12417" x="3930650" y="2886075"/>
          <p14:tracePt t="12427" x="4049713" y="2886075"/>
          <p14:tracePt t="12432" x="4113213" y="2886075"/>
          <p14:tracePt t="12443" x="4241800" y="2901950"/>
          <p14:tracePt t="12453" x="4368800" y="2909888"/>
          <p14:tracePt t="12458" x="4495800" y="2935288"/>
          <p14:tracePt t="12468" x="4664075" y="2951163"/>
          <p14:tracePt t="12473" x="4751388" y="2959100"/>
          <p14:tracePt t="12484" x="5078413" y="3006725"/>
          <p14:tracePt t="12493" x="5268913" y="3022600"/>
          <p14:tracePt t="12498" x="5468938" y="3054350"/>
          <p14:tracePt t="12507" x="5756275" y="3086100"/>
          <p14:tracePt t="12513" x="5859463" y="3094038"/>
          <p14:tracePt t="12523" x="6138863" y="3141663"/>
          <p14:tracePt t="12535" x="6289675" y="3165475"/>
          <p14:tracePt t="12539" x="6402388" y="3189288"/>
          <p14:tracePt t="12550" x="6489700" y="3213100"/>
          <p14:tracePt t="12555" x="6553200" y="3244850"/>
          <p14:tracePt t="12566" x="6592888" y="3252788"/>
          <p14:tracePt t="12571" x="6600825" y="3262313"/>
          <p14:tracePt t="12582" x="6624638" y="3294063"/>
          <p14:tracePt t="12587" x="6640513" y="3309938"/>
          <p14:tracePt t="12597" x="6664325" y="3349625"/>
          <p14:tracePt t="12601" x="6672263" y="3357563"/>
          <p14:tracePt t="12611" x="6680200" y="3413125"/>
          <p14:tracePt t="12621" x="6680200" y="3444875"/>
          <p14:tracePt t="12628" x="6688138" y="3468688"/>
          <p14:tracePt t="12638" x="6688138" y="3540125"/>
          <p14:tracePt t="12641" x="6688138" y="3556000"/>
          <p14:tracePt t="12651" x="6719888" y="3652838"/>
          <p14:tracePt t="12663" x="6727825" y="3724275"/>
          <p14:tracePt t="12668" x="6743700" y="3843338"/>
          <p14:tracePt t="12677" x="6769100" y="3956050"/>
          <p14:tracePt t="12685" x="6769100" y="3987800"/>
          <p14:tracePt t="12694" x="6784975" y="4090988"/>
          <p14:tracePt t="12703" x="6800850" y="4154488"/>
          <p14:tracePt t="12707" x="6800850" y="4217988"/>
          <p14:tracePt t="12717" x="6800850" y="4265613"/>
          <p14:tracePt t="12723" x="6800850" y="4306888"/>
          <p14:tracePt t="12734" x="6800850" y="4402138"/>
          <p14:tracePt t="12743" x="6800850" y="4433888"/>
          <p14:tracePt t="12748" x="6800850" y="4473575"/>
          <p14:tracePt t="12757" x="6800850" y="4497388"/>
          <p14:tracePt t="12763" x="6800850" y="4513263"/>
          <p14:tracePt t="12774" x="6800850" y="4560888"/>
          <p14:tracePt t="12784" x="6800850" y="4592638"/>
          <p14:tracePt t="12789" x="6784975" y="4665663"/>
          <p14:tracePt t="12800" x="6784975" y="4705350"/>
          <p14:tracePt t="12803" x="6784975" y="4745038"/>
          <p14:tracePt t="12813" x="6769100" y="4856163"/>
          <p14:tracePt t="12824" x="6743700" y="4935538"/>
          <p14:tracePt t="12829" x="6711950" y="5008563"/>
          <p14:tracePt t="12840" x="6688138" y="5040313"/>
          <p14:tracePt t="12843" x="6680200" y="5056188"/>
          <p14:tracePt t="12853" x="6640513" y="5127625"/>
          <p14:tracePt t="12863" x="6624638" y="5175250"/>
          <p14:tracePt t="12869" x="6577013" y="5230813"/>
          <p14:tracePt t="12879" x="6537325" y="5302250"/>
          <p14:tracePt t="12885" x="6521450" y="5319713"/>
          <p14:tracePt t="12894" x="6418263" y="5399088"/>
          <p14:tracePt t="12905" x="6337300" y="5486400"/>
          <p14:tracePt t="12910" x="6257925" y="5534025"/>
          <p14:tracePt t="12919" x="6202363" y="5565775"/>
          <p14:tracePt t="12926" x="6186488" y="5581650"/>
          <p14:tracePt t="12935" x="6107113" y="5621338"/>
          <p14:tracePt t="12945" x="6067425" y="5662613"/>
          <p14:tracePt t="12950" x="6010275" y="5694363"/>
          <p14:tracePt t="12960" x="5970588" y="5710238"/>
          <p14:tracePt t="12966" x="5938838" y="5741988"/>
          <p14:tracePt t="12975" x="5827713" y="5789613"/>
          <p14:tracePt t="12985" x="5748338" y="5821363"/>
          <p14:tracePt t="12990" x="5684838" y="5868988"/>
          <p14:tracePt t="12999" x="5603875" y="5900738"/>
          <p14:tracePt t="13005" x="5564188" y="5908675"/>
          <p14:tracePt t="13016" x="5445125" y="5972175"/>
          <p14:tracePt t="13025" x="5365750" y="6005513"/>
          <p14:tracePt t="13032" x="5310188" y="6029325"/>
          <p14:tracePt t="13041" x="5260975" y="6061075"/>
          <p14:tracePt t="13045" x="5253038" y="6069013"/>
          <p14:tracePt t="13055" x="5245100" y="6069013"/>
          <p14:tracePt t="13066" x="5221288" y="6084888"/>
          <p14:tracePt t="13112" x="5213350" y="6092825"/>
          <p14:tracePt t="13132" x="5197475" y="6092825"/>
          <p14:tracePt t="13137" x="5189538" y="6092825"/>
          <p14:tracePt t="13148" x="5165725" y="6092825"/>
          <p14:tracePt t="13152" x="5133975" y="6076950"/>
          <p14:tracePt t="13161" x="5102225" y="6045200"/>
          <p14:tracePt t="13168" x="5086350" y="6037263"/>
          <p14:tracePt t="13178" x="5030788" y="6013450"/>
          <p14:tracePt t="13187" x="4999038" y="6005513"/>
          <p14:tracePt t="13191" x="4943475" y="5956300"/>
          <p14:tracePt t="13201" x="4902200" y="5940425"/>
          <p14:tracePt t="13207" x="4886325" y="5932488"/>
          <p14:tracePt t="13217" x="4854575" y="5908675"/>
          <p14:tracePt t="13228" x="4799013" y="5837238"/>
          <p14:tracePt t="13233" x="4783138" y="5813425"/>
          <p14:tracePt t="13243" x="4759325" y="5773738"/>
          <p14:tracePt t="13248" x="4743450" y="5757863"/>
          <p14:tracePt t="13257" x="4727575" y="5645150"/>
          <p14:tracePt t="13268" x="4727575" y="5541963"/>
          <p14:tracePt t="13273" x="4727575" y="5430838"/>
          <p14:tracePt t="13284" x="4727575" y="5319713"/>
          <p14:tracePt t="13289" x="4727575" y="5270500"/>
          <p14:tracePt t="13300" x="4695825" y="5103813"/>
          <p14:tracePt t="13303" x="4687888" y="5072063"/>
          <p14:tracePt t="13314" x="4664075" y="4879975"/>
          <p14:tracePt t="13323" x="4640263" y="4784725"/>
          <p14:tracePt t="13329" x="4632325" y="4681538"/>
          <p14:tracePt t="13339" x="4608513" y="4584700"/>
          <p14:tracePt t="13344" x="4600575" y="4552950"/>
          <p14:tracePt t="13353" x="4584700" y="4465638"/>
          <p14:tracePt t="13366" x="4567238" y="4425950"/>
          <p14:tracePt t="13369" x="4567238" y="4394200"/>
          <p14:tracePt t="13379" x="4567238" y="4370388"/>
          <p14:tracePt t="13385" x="4567238" y="4338638"/>
          <p14:tracePt t="13396" x="4567238" y="4265613"/>
          <p14:tracePt t="13401" x="4567238" y="4233863"/>
          <p14:tracePt t="13411" x="4567238" y="4162425"/>
          <p14:tracePt t="13421" x="4567238" y="4146550"/>
          <p14:tracePt t="13425" x="4567238" y="4122738"/>
          <p14:tracePt t="13436" x="4567238" y="4083050"/>
          <p14:tracePt t="13442" x="4567238" y="4067175"/>
          <p14:tracePt t="13452" x="4584700" y="3948113"/>
          <p14:tracePt t="13461" x="4592638" y="3859213"/>
          <p14:tracePt t="13466" x="4600575" y="3779838"/>
          <p14:tracePt t="13478" x="4608513" y="3771900"/>
          <p14:tracePt t="13491" x="4608513" y="3700463"/>
          <p14:tracePt t="13501" x="4616450" y="3660775"/>
          <p14:tracePt t="13507" x="4624388" y="3636963"/>
          <p14:tracePt t="14041" x="4624388" y="3629025"/>
          <p14:tracePt t="14187" x="4608513" y="3636963"/>
          <p14:tracePt t="14197" x="4600575" y="3636963"/>
          <p14:tracePt t="14204" x="4584700" y="3636963"/>
          <p14:tracePt t="14213" x="4559300" y="3644900"/>
          <p14:tracePt t="14227" x="4543425" y="3652838"/>
          <p14:tracePt t="14289" x="4527550" y="3660775"/>
          <p14:tracePt t="14369" x="4527550" y="3676650"/>
          <p14:tracePt t="14379" x="4527550" y="3684588"/>
          <p14:tracePt t="14389" x="4527550" y="3708400"/>
          <p14:tracePt t="14410" x="4527550" y="3724275"/>
          <p14:tracePt t="14419" x="4535488" y="3724275"/>
          <p14:tracePt t="14425" x="4551363" y="3732213"/>
          <p14:tracePt t="14435" x="4584700" y="3732213"/>
          <p14:tracePt t="14445" x="4600575" y="3732213"/>
          <p14:tracePt t="14450" x="4608513" y="3732213"/>
          <p14:tracePt t="14531" x="4616450" y="3732213"/>
          <p14:tracePt t="14668" x="4624388" y="3732213"/>
          <p14:tracePt t="14672" x="4632325" y="3740150"/>
          <p14:tracePt t="14677" x="4648200" y="3756025"/>
          <p14:tracePt t="14687" x="4664075" y="3771900"/>
          <p14:tracePt t="14691" x="4687888" y="3787775"/>
          <p14:tracePt t="14701" x="4719638" y="3787775"/>
          <p14:tracePt t="14707" x="4735513" y="3795713"/>
          <p14:tracePt t="14717" x="4783138" y="3835400"/>
          <p14:tracePt t="14727" x="4838700" y="3875088"/>
          <p14:tracePt t="14731" x="4902200" y="3922713"/>
          <p14:tracePt t="14743" x="4933950" y="3948113"/>
          <p14:tracePt t="14747" x="4967288" y="3963988"/>
          <p14:tracePt t="14757" x="4991100" y="3979863"/>
          <p14:tracePt t="14767" x="4999038" y="3987800"/>
          <p14:tracePt t="14773" x="5022850" y="3995738"/>
          <p14:tracePt t="14783" x="5030788" y="4003675"/>
          <p14:tracePt t="14797" x="5038725" y="4003675"/>
          <p14:tracePt t="14807" x="5046663" y="4019550"/>
          <p14:tracePt t="14813" x="5054600" y="4019550"/>
          <p14:tracePt t="14863" x="5062538" y="4027488"/>
          <p14:tracePt t="14879" x="5070475" y="4027488"/>
          <p14:tracePt t="14893" x="5086350" y="4043363"/>
          <p14:tracePt t="14903" x="5102225" y="4043363"/>
          <p14:tracePt t="14910" x="5110163" y="4043363"/>
          <p14:tracePt t="14919" x="5149850" y="4051300"/>
          <p14:tracePt t="14929" x="5165725" y="4051300"/>
          <p14:tracePt t="14949" x="5181600" y="4059238"/>
          <p14:tracePt t="14964" x="5189538" y="4067175"/>
          <p14:tracePt t="14989" x="5197475" y="4067175"/>
          <p14:tracePt t="14999" x="5205413" y="4075113"/>
          <p14:tracePt t="15015" x="5221288" y="4090988"/>
          <p14:tracePt t="15029" x="5229225" y="4098925"/>
          <p14:tracePt t="15046" x="5245100" y="4114800"/>
          <p14:tracePt t="15059" x="5260975" y="4122738"/>
          <p14:tracePt t="15076" x="5268913" y="4122738"/>
          <p14:tracePt t="15079" x="5276850" y="4122738"/>
          <p14:tracePt t="15111" x="5276850" y="4130675"/>
          <p14:tracePt t="15271" x="5276850" y="4138613"/>
          <p14:tracePt t="15307" x="5276850" y="4146550"/>
          <p14:tracePt t="15539" x="5276850" y="4154488"/>
          <p14:tracePt t="15565" x="5276850" y="4170363"/>
          <p14:tracePt t="15576" x="5276850" y="4186238"/>
          <p14:tracePt t="15579" x="5276850" y="4217988"/>
          <p14:tracePt t="15589" x="5276850" y="4273550"/>
          <p14:tracePt t="15595" x="5260975" y="4306888"/>
          <p14:tracePt t="15605" x="5253038" y="4362450"/>
          <p14:tracePt t="15616" x="5245100" y="4433888"/>
          <p14:tracePt t="15619" x="5229225" y="4489450"/>
          <p14:tracePt t="15629" x="5197475" y="4592638"/>
          <p14:tracePt t="15635" x="5197475" y="4657725"/>
          <p14:tracePt t="15646" x="5157788" y="4824413"/>
          <p14:tracePt t="15655" x="5133975" y="4935538"/>
          <p14:tracePt t="15661" x="5126038" y="5008563"/>
          <p14:tracePt t="15671" x="5102225" y="5048250"/>
          <p14:tracePt t="15675" x="5094288" y="5064125"/>
          <p14:tracePt t="15685" x="5054600" y="5119688"/>
          <p14:tracePt t="15695" x="5046663" y="5159375"/>
          <p14:tracePt t="15701" x="5022850" y="5238750"/>
          <p14:tracePt t="15711" x="4991100" y="5302250"/>
          <p14:tracePt t="15716" x="4983163" y="5335588"/>
          <p14:tracePt t="15726" x="4926013" y="5414963"/>
          <p14:tracePt t="15735" x="4894263" y="5470525"/>
          <p14:tracePt t="15741" x="4870450" y="5494338"/>
          <p14:tracePt t="15752" x="4822825" y="5565775"/>
          <p14:tracePt t="15755" x="4814888" y="5565775"/>
          <p14:tracePt t="15766" x="4775200" y="5613400"/>
          <p14:tracePt t="15777" x="4719638" y="5645150"/>
          <p14:tracePt t="15782" x="4672013" y="5678488"/>
          <p14:tracePt t="15791" x="4648200" y="5694363"/>
          <p14:tracePt t="15798" x="4640263" y="5694363"/>
          <p14:tracePt t="15807" x="4600575" y="5710238"/>
          <p14:tracePt t="15818" x="4559300" y="5726113"/>
          <p14:tracePt t="15821" x="4535488" y="5749925"/>
          <p14:tracePt t="15832" x="4511675" y="5749925"/>
          <p14:tracePt t="15838" x="4487863" y="5757863"/>
          <p14:tracePt t="15848" x="4424363" y="5781675"/>
          <p14:tracePt t="15857" x="4400550" y="5789613"/>
          <p14:tracePt t="15861" x="4368800" y="5805488"/>
          <p14:tracePt t="15871" x="4352925" y="5805488"/>
          <p14:tracePt t="15878" x="4344988" y="5813425"/>
          <p14:tracePt t="15887" x="4329113" y="5813425"/>
          <p14:tracePt t="15983" x="4321175" y="5821363"/>
          <p14:tracePt t="16003" x="4321175" y="5829300"/>
          <p14:tracePt t="16023" x="4321175" y="5837238"/>
          <p14:tracePt t="16039" x="4321175" y="5845175"/>
          <p14:tracePt t="16049" x="4313238" y="5853113"/>
          <p14:tracePt t="16059" x="4297363" y="5868988"/>
          <p14:tracePt t="16069" x="4273550" y="5876925"/>
          <p14:tracePt t="16079" x="4265613" y="5876925"/>
          <p14:tracePt t="16089" x="4241800" y="5876925"/>
          <p14:tracePt t="16100" x="4192588" y="5876925"/>
          <p14:tracePt t="16103" x="4137025" y="5876925"/>
          <p14:tracePt t="16113" x="4057650" y="5876925"/>
          <p14:tracePt t="16120" x="4025900" y="5876925"/>
          <p14:tracePt t="16129" x="3898900" y="5868988"/>
          <p14:tracePt t="16139" x="3833813" y="5853113"/>
          <p14:tracePt t="16149" x="3722688" y="5829300"/>
          <p14:tracePt t="16156" x="3603625" y="5797550"/>
          <p14:tracePt t="16160" x="3556000" y="5789613"/>
          <p14:tracePt t="16169" x="3340100" y="5741988"/>
          <p14:tracePt t="16179" x="3221038" y="5734050"/>
          <p14:tracePt t="16186" x="3117850" y="5718175"/>
          <p14:tracePt t="16195" x="3021013" y="5710238"/>
          <p14:tracePt t="16201" x="2989263" y="5710238"/>
          <p14:tracePt t="16209" x="2925763" y="5710238"/>
          <p14:tracePt t="16220" x="2901950" y="5710238"/>
          <p14:tracePt t="16225" x="2862263" y="5710238"/>
          <p14:tracePt t="16236" x="2838450" y="5710238"/>
          <p14:tracePt t="16251" x="2830513" y="5718175"/>
          <p14:tracePt t="16262" x="2830513" y="5749925"/>
          <p14:tracePt t="16266" x="2830513" y="5797550"/>
          <p14:tracePt t="16275" x="2901950" y="5876925"/>
          <p14:tracePt t="16282" x="2925763" y="5900738"/>
          <p14:tracePt t="16291" x="3013075" y="5995988"/>
          <p14:tracePt t="16301" x="3092450" y="6084888"/>
          <p14:tracePt t="16305" x="3181350" y="6164263"/>
          <p14:tracePt t="16316" x="3292475" y="6227763"/>
          <p14:tracePt t="16321" x="3332163" y="6267450"/>
          <p14:tracePt t="16332" x="3516313" y="6388100"/>
          <p14:tracePt t="16341" x="3611563" y="6419850"/>
          <p14:tracePt t="16348" x="3722688" y="6443663"/>
          <p14:tracePt t="16357" x="3825875" y="6467475"/>
          <p14:tracePt t="16362" x="3859213" y="6475413"/>
          <p14:tracePt t="16371" x="4010025" y="6491288"/>
          <p14:tracePt t="16382" x="4097338" y="6491288"/>
          <p14:tracePt t="16388" x="4184650" y="6491288"/>
          <p14:tracePt t="16398" x="4265613" y="6491288"/>
          <p14:tracePt t="16402" x="4281488" y="6491288"/>
          <p14:tracePt t="16411" x="4313238" y="6467475"/>
          <p14:tracePt t="16421" x="4329113" y="6459538"/>
          <p14:tracePt t="16428" x="4344988" y="6443663"/>
          <p14:tracePt t="16437" x="4352925" y="6443663"/>
          <p14:tracePt t="16441" x="4352925" y="6435725"/>
          <p14:tracePt t="16452" x="4352925" y="6403975"/>
          <p14:tracePt t="16464" x="4352925" y="6396038"/>
          <p14:tracePt t="16467" x="4352925" y="6388100"/>
          <p14:tracePt t="16477" x="4352925" y="6380163"/>
          <p14:tracePt t="16527" x="4352925" y="6372225"/>
          <p14:tracePt t="16537" x="4352925" y="6364288"/>
          <p14:tracePt t="16548" x="4352925" y="6356350"/>
          <p14:tracePt t="16564" x="4352925" y="6338888"/>
          <p14:tracePt t="16577" x="4352925" y="6330950"/>
          <p14:tracePt t="16583" x="4352925" y="6323013"/>
          <p14:tracePt t="16590" x="4352925" y="6315075"/>
          <p14:tracePt t="16623" x="4352925" y="6291263"/>
          <p14:tracePt t="16630" x="4352925" y="6275388"/>
          <p14:tracePt t="16639" x="4344988" y="6267450"/>
          <p14:tracePt t="16650" x="4337050" y="6251575"/>
          <p14:tracePt t="16654" x="4321175" y="6235700"/>
          <p14:tracePt t="16664" x="4313238" y="6219825"/>
          <p14:tracePt t="16669" x="4289425" y="6196013"/>
          <p14:tracePt t="16680" x="4233863" y="6116638"/>
          <p14:tracePt t="16685" x="4225925" y="6108700"/>
          <p14:tracePt t="16693" x="4168775" y="6045200"/>
          <p14:tracePt t="16705" x="4129088" y="6005513"/>
          <p14:tracePt t="16709" x="4081463" y="5972175"/>
          <p14:tracePt t="16719" x="4010025" y="5900738"/>
          <p14:tracePt t="16725" x="3994150" y="5900738"/>
          <p14:tracePt t="16736" x="3946525" y="5845175"/>
          <p14:tracePt t="16746" x="3875088" y="5749925"/>
          <p14:tracePt t="16750" x="3817938" y="5637213"/>
          <p14:tracePt t="16760" x="3802063" y="5565775"/>
          <p14:tracePt t="16766" x="3778250" y="5526088"/>
          <p14:tracePt t="16775" x="3738563" y="5335588"/>
          <p14:tracePt t="16785" x="3690938" y="5207000"/>
          <p14:tracePt t="16790" x="3683000" y="5103813"/>
          <p14:tracePt t="16799" x="3651250" y="4984750"/>
          <p14:tracePt t="16805" x="3643313" y="4935538"/>
          <p14:tracePt t="16816" x="3603625" y="4745038"/>
          <p14:tracePt t="16826" x="3595688" y="4576763"/>
          <p14:tracePt t="16832" x="3579813" y="4457700"/>
          <p14:tracePt t="16841" x="3571875" y="4354513"/>
          <p14:tracePt t="16846" x="3571875" y="4322763"/>
          <p14:tracePt t="16856" x="3571875" y="4162425"/>
          <p14:tracePt t="16866" x="3571875" y="4059238"/>
          <p14:tracePt t="16871" x="3571875" y="3938588"/>
          <p14:tracePt t="16882" x="3571875" y="3851275"/>
          <p14:tracePt t="16885" x="3571875" y="3819525"/>
          <p14:tracePt t="16896" x="3579813" y="3676650"/>
          <p14:tracePt t="16906" x="3603625" y="3579813"/>
          <p14:tracePt t="16911" x="3643313" y="3484563"/>
          <p14:tracePt t="16921" x="3683000" y="3405188"/>
          <p14:tracePt t="16927" x="3690938" y="3389313"/>
          <p14:tracePt t="16937" x="3754438" y="3302000"/>
          <p14:tracePt t="16948" x="3802063" y="3221038"/>
          <p14:tracePt t="16951" x="3825875" y="3205163"/>
          <p14:tracePt t="16961" x="3883025" y="3149600"/>
          <p14:tracePt t="16968" x="3906838" y="3117850"/>
          <p14:tracePt t="16977" x="4017963" y="3006725"/>
          <p14:tracePt t="16987" x="4073525" y="2927350"/>
          <p14:tracePt t="16992" x="4144963" y="2838450"/>
          <p14:tracePt t="17001" x="4233863" y="2782888"/>
          <p14:tracePt t="17008" x="4265613" y="2735263"/>
          <p14:tracePt t="17017" x="4440238" y="2584450"/>
          <p14:tracePt t="17027" x="4479925" y="2584450"/>
          <p14:tracePt t="17032" x="4559300" y="2551113"/>
          <p14:tracePt t="17043" x="4624388" y="2527300"/>
          <p14:tracePt t="17049" x="4640263" y="2519363"/>
          <p14:tracePt t="17057" x="4687888" y="2503488"/>
          <p14:tracePt t="17069" x="4711700" y="2495550"/>
          <p14:tracePt t="17074" x="4743450" y="2495550"/>
          <p14:tracePt t="17084" x="4791075" y="2479675"/>
          <p14:tracePt t="17087" x="4799013" y="2479675"/>
          <p14:tracePt t="17098" x="4838700" y="2471738"/>
          <p14:tracePt t="17108" x="4854575" y="2455863"/>
          <p14:tracePt t="17114" x="4878388" y="2455863"/>
          <p14:tracePt t="17123" x="4886325" y="2455863"/>
          <p14:tracePt t="17128" x="4910138" y="2455863"/>
          <p14:tracePt t="17138" x="4918075" y="2455863"/>
          <p14:tracePt t="17149" x="4933950" y="2455863"/>
          <p14:tracePt t="17154" x="4951413" y="2455863"/>
          <p14:tracePt t="17163" x="4959350" y="2455863"/>
          <p14:tracePt t="17169" x="4975225" y="2455863"/>
          <p14:tracePt t="17179" x="4975225" y="2463800"/>
          <p14:tracePt t="17793" x="4975225" y="2471738"/>
          <p14:tracePt t="17823" x="4967288" y="2471738"/>
          <p14:tracePt t="17833" x="4959350" y="2471738"/>
          <p14:tracePt t="17949" x="4943475" y="2471738"/>
          <p14:tracePt t="17971" x="4926013" y="2471738"/>
          <p14:tracePt t="17975" x="4878388" y="2479675"/>
          <p14:tracePt t="17985" x="4862513" y="2527300"/>
          <p14:tracePt t="17991" x="4846638" y="2527300"/>
          <p14:tracePt t="18001" x="4775200" y="2559050"/>
          <p14:tracePt t="18011" x="4711700" y="2592388"/>
          <p14:tracePt t="18015" x="4672013" y="2632075"/>
          <p14:tracePt t="18025" x="4648200" y="2655888"/>
          <p14:tracePt t="18032" x="4632325" y="2655888"/>
          <p14:tracePt t="18042" x="4600575" y="2711450"/>
          <p14:tracePt t="18051" x="4576763" y="2727325"/>
          <p14:tracePt t="18055" x="4551363" y="2751138"/>
          <p14:tracePt t="18065" x="4543425" y="2774950"/>
          <p14:tracePt t="18071" x="4535488" y="2782888"/>
          <p14:tracePt t="18082" x="4527550" y="2798763"/>
          <p14:tracePt t="18091" x="4527550" y="2822575"/>
          <p14:tracePt t="18099" x="4527550" y="2846388"/>
          <p14:tracePt t="18107" x="4527550" y="2870200"/>
          <p14:tracePt t="18112" x="4527550" y="2894013"/>
          <p14:tracePt t="18121" x="4543425" y="2935288"/>
          <p14:tracePt t="18132" x="4584700" y="2967038"/>
          <p14:tracePt t="18137" x="4616450" y="3014663"/>
          <p14:tracePt t="18149" x="4640263" y="3038475"/>
          <p14:tracePt t="18164" x="4727575" y="3109913"/>
          <p14:tracePt t="18171" x="4775200" y="3125788"/>
          <p14:tracePt t="18178" x="4838700" y="3141663"/>
          <p14:tracePt t="18187" x="4933950" y="3189288"/>
          <p14:tracePt t="18193" x="4967288" y="3189288"/>
          <p14:tracePt t="18203" x="5086350" y="3197225"/>
          <p14:tracePt t="18214" x="5189538" y="3197225"/>
          <p14:tracePt t="18218" x="5310188" y="3197225"/>
          <p14:tracePt t="18227" x="5413375" y="3197225"/>
          <p14:tracePt t="18234" x="5445125" y="3197225"/>
          <p14:tracePt t="18243" x="5627688" y="3181350"/>
          <p14:tracePt t="18253" x="5748338" y="3157538"/>
          <p14:tracePt t="18257" x="5859463" y="3117850"/>
          <p14:tracePt t="18267" x="5954713" y="3086100"/>
          <p14:tracePt t="18273" x="5986463" y="3086100"/>
          <p14:tracePt t="18284" x="6122988" y="3038475"/>
          <p14:tracePt t="18294" x="6202363" y="3022600"/>
          <p14:tracePt t="18299" x="6281738" y="2974975"/>
          <p14:tracePt t="18309" x="6345238" y="2959100"/>
          <p14:tracePt t="18314" x="6369050" y="2943225"/>
          <p14:tracePt t="18323" x="6450013" y="2927350"/>
          <p14:tracePt t="18334" x="6505575" y="2894013"/>
          <p14:tracePt t="18340" x="6537325" y="2894013"/>
          <p14:tracePt t="18351" x="6584950" y="2870200"/>
          <p14:tracePt t="18353" x="6608763" y="2870200"/>
          <p14:tracePt t="18363" x="6696075" y="2862263"/>
          <p14:tracePt t="18373" x="6800850" y="2862263"/>
          <p14:tracePt t="18380" x="6911975" y="2854325"/>
          <p14:tracePt t="18389" x="7023100" y="2854325"/>
          <p14:tracePt t="18393" x="7070725" y="2854325"/>
          <p14:tracePt t="18403" x="7254875" y="2854325"/>
          <p14:tracePt t="18414" x="7318375" y="2838450"/>
          <p14:tracePt t="18419" x="7350125" y="2838450"/>
          <p14:tracePt t="18429" x="7429500" y="2830513"/>
          <p14:tracePt t="18435" x="7445375" y="2830513"/>
          <p14:tracePt t="18446" x="7518400" y="2798763"/>
          <p14:tracePt t="18452" x="7534275" y="2798763"/>
          <p14:tracePt t="18462" x="7581900" y="2782888"/>
          <p14:tracePt t="18468" x="7613650" y="2767013"/>
          <p14:tracePt t="18478" x="7637463" y="2759075"/>
          <p14:tracePt t="18484" x="7645400" y="2751138"/>
          <p14:tracePt t="18493" x="7661275" y="2743200"/>
          <p14:tracePt t="18503" x="7685088" y="2719388"/>
          <p14:tracePt t="18507" x="7700963" y="2711450"/>
          <p14:tracePt t="18518" x="7708900" y="2703513"/>
          <p14:tracePt t="18527" x="7716838" y="2695575"/>
          <p14:tracePt t="18569" x="7669213" y="2695575"/>
          <p14:tracePt t="18573" x="7637463" y="2695575"/>
          <p14:tracePt t="18584" x="7581900" y="2711450"/>
          <p14:tracePt t="18589" x="7485063" y="2727325"/>
          <p14:tracePt t="18600" x="7318375" y="2767013"/>
          <p14:tracePt t="18603" x="7239000" y="2782888"/>
          <p14:tracePt t="18614" x="6824663" y="2846388"/>
          <p14:tracePt t="18623" x="6529388" y="2901950"/>
          <p14:tracePt t="18629" x="6242050" y="2935288"/>
          <p14:tracePt t="18639" x="5954713" y="2990850"/>
          <p14:tracePt t="18644" x="5859463" y="2998788"/>
          <p14:tracePt t="18655" x="5572125" y="2998788"/>
          <p14:tracePt t="18666" x="5453063" y="2998788"/>
          <p14:tracePt t="18669" x="5365750" y="2998788"/>
          <p14:tracePt t="18679" x="5341938" y="2998788"/>
          <p14:tracePt t="18685" x="5326063" y="2998788"/>
          <p14:tracePt t="18696" x="5310188" y="2998788"/>
          <p14:tracePt t="18729" x="5300663" y="2990850"/>
          <p14:tracePt t="18759" x="5318125" y="2982913"/>
          <p14:tracePt t="18776" x="5357813" y="2982913"/>
          <p14:tracePt t="18785" x="5413375" y="2959100"/>
          <p14:tracePt t="18791" x="5516563" y="2959100"/>
          <p14:tracePt t="18801" x="5635625" y="2951163"/>
          <p14:tracePt t="18806" x="5659438" y="2943225"/>
          <p14:tracePt t="18816" x="5875338" y="2927350"/>
          <p14:tracePt t="18825" x="6091238" y="2927350"/>
          <p14:tracePt t="18832" x="6369050" y="2909888"/>
          <p14:tracePt t="18841" x="6680200" y="2894013"/>
          <p14:tracePt t="18845" x="6777038" y="2894013"/>
          <p14:tracePt t="18855" x="7159625" y="2878138"/>
          <p14:tracePt t="18865" x="7302500" y="2878138"/>
          <p14:tracePt t="18871" x="7405688" y="2862263"/>
          <p14:tracePt t="18882" x="7445375" y="2854325"/>
          <p14:tracePt t="18911" x="7445375" y="2846388"/>
          <p14:tracePt t="18921" x="7437438" y="2846388"/>
          <p14:tracePt t="18928" x="7405688" y="2846388"/>
          <p14:tracePt t="18937" x="7223125" y="2846388"/>
          <p14:tracePt t="18948" x="7135813" y="2846388"/>
          <p14:tracePt t="18951" x="7015163" y="2846388"/>
          <p14:tracePt t="18961" x="6856413" y="2846388"/>
          <p14:tracePt t="18967" x="6784975" y="2846388"/>
          <p14:tracePt t="18977" x="6489700" y="2846388"/>
          <p14:tracePt t="18987" x="6353175" y="2846388"/>
          <p14:tracePt t="18992" x="6226175" y="2846388"/>
          <p14:tracePt t="19003" x="6122988" y="2846388"/>
          <p14:tracePt t="19007" x="6083300" y="2838450"/>
          <p14:tracePt t="19017" x="6051550" y="2838450"/>
          <p14:tracePt t="19027" x="6043613" y="2830513"/>
          <p14:tracePt t="19425" x="6043613" y="2822575"/>
          <p14:tracePt t="19487" x="6043613" y="2814638"/>
          <p14:tracePt t="19498" x="6034088" y="2814638"/>
          <p14:tracePt t="19508" x="6026150" y="2814638"/>
          <p14:tracePt t="19517" x="6018213" y="2814638"/>
          <p14:tracePt t="19527" x="5994400" y="2814638"/>
          <p14:tracePt t="19537" x="5970588" y="2806700"/>
          <p14:tracePt t="19541" x="5962650" y="2806700"/>
          <p14:tracePt t="19551" x="5938838" y="2806700"/>
          <p14:tracePt t="19557" x="5922963" y="2798763"/>
          <p14:tracePt t="19568" x="5899150" y="2798763"/>
          <p14:tracePt t="19573" x="5883275" y="2798763"/>
          <p14:tracePt t="19583" x="5827713" y="2782888"/>
          <p14:tracePt t="19593" x="5803900" y="2782888"/>
          <p14:tracePt t="19598" x="5780088" y="2782888"/>
          <p14:tracePt t="19607" x="5748338" y="2774950"/>
          <p14:tracePt t="19624" x="5716588" y="2774950"/>
          <p14:tracePt t="19633" x="5692775" y="2774950"/>
          <p14:tracePt t="19638" x="5676900" y="2774950"/>
          <p14:tracePt t="19648" x="5667375" y="2774950"/>
          <p14:tracePt t="19664" x="5651500" y="2774950"/>
          <p14:tracePt t="19733" x="5643563" y="2774950"/>
          <p14:tracePt t="19743" x="5635625" y="2774950"/>
          <p14:tracePt t="19899" x="5635625" y="2767013"/>
          <p14:tracePt t="19915" x="5635625" y="2759075"/>
          <p14:tracePt t="19925" x="5635625" y="2751138"/>
          <p14:tracePt t="19932" x="5643563" y="2751138"/>
          <p14:tracePt t="19935" x="5667375" y="2743200"/>
          <p14:tracePt t="19945" x="5748338" y="2735263"/>
          <p14:tracePt t="19955" x="5811838" y="2727325"/>
          <p14:tracePt t="19962" x="5891213" y="2687638"/>
          <p14:tracePt t="19972" x="5994400" y="2687638"/>
          <p14:tracePt t="19975" x="6034088" y="2679700"/>
          <p14:tracePt t="19986" x="6265863" y="2655888"/>
          <p14:tracePt t="19995" x="6410325" y="2655888"/>
          <p14:tracePt t="20001" x="6545263" y="2655888"/>
          <p14:tracePt t="20011" x="6696075" y="2640013"/>
          <p14:tracePt t="20016" x="6719888" y="2640013"/>
          <p14:tracePt t="20025" x="6824663" y="2632075"/>
          <p14:tracePt t="20038" x="6943725" y="2632075"/>
          <p14:tracePt t="20041" x="7046913" y="2632075"/>
          <p14:tracePt t="20051" x="7167563" y="2632075"/>
          <p14:tracePt t="20057" x="7199313" y="2632075"/>
          <p14:tracePt t="20067" x="7326313" y="2632075"/>
          <p14:tracePt t="20078" x="7373938" y="2632075"/>
          <p14:tracePt t="20082" x="7397750" y="2632075"/>
          <p14:tracePt t="20091" x="7405688" y="2632075"/>
          <p14:tracePt t="20102" x="7413625" y="2632075"/>
          <p14:tracePt t="20164" x="7366000" y="2632075"/>
          <p14:tracePt t="20173" x="7278688" y="2632075"/>
          <p14:tracePt t="20178" x="7246938" y="2632075"/>
          <p14:tracePt t="20187" x="7102475" y="2632075"/>
          <p14:tracePt t="20198" x="6983413" y="2632075"/>
          <p14:tracePt t="20203" x="6824663" y="2632075"/>
          <p14:tracePt t="20215" x="6577013" y="2632075"/>
          <p14:tracePt t="20217" x="6481763" y="2632075"/>
          <p14:tracePt t="20227" x="6059488" y="2632075"/>
          <p14:tracePt t="20237" x="5788025" y="2632075"/>
          <p14:tracePt t="20244" x="5619750" y="2632075"/>
          <p14:tracePt t="20253" x="5461000" y="2616200"/>
          <p14:tracePt t="20257" x="5413375" y="2608263"/>
          <p14:tracePt t="20270" x="5260975" y="2592388"/>
          <p14:tracePt t="20279" x="5245100" y="2592388"/>
          <p14:tracePt t="20323" x="5260975" y="2592388"/>
          <p14:tracePt t="20333" x="5310188" y="2592388"/>
          <p14:tracePt t="20339" x="5341938" y="2592388"/>
          <p14:tracePt t="20350" x="5468938" y="2584450"/>
          <p14:tracePt t="20359" x="5603875" y="2584450"/>
          <p14:tracePt t="20365" x="5708650" y="2584450"/>
          <p14:tracePt t="20373" x="5859463" y="2584450"/>
          <p14:tracePt t="20379" x="5946775" y="2584450"/>
          <p14:tracePt t="20390" x="6369050" y="2584450"/>
          <p14:tracePt t="20400" x="6648450" y="2584450"/>
          <p14:tracePt t="20405" x="6864350" y="2584450"/>
          <p14:tracePt t="20416" x="7070725" y="2584450"/>
          <p14:tracePt t="20419" x="7135813" y="2584450"/>
          <p14:tracePt t="20429" x="7334250" y="2584450"/>
          <p14:tracePt t="20439" x="7381875" y="2584450"/>
          <p14:tracePt t="20445" x="7389813" y="2584450"/>
          <p14:tracePt t="20485" x="7381875" y="2584450"/>
          <p14:tracePt t="20496" x="7302500" y="2584450"/>
          <p14:tracePt t="20501" x="7254875" y="2584450"/>
          <p14:tracePt t="20512" x="7126288" y="2584450"/>
          <p14:tracePt t="20522" x="6975475" y="2584450"/>
          <p14:tracePt t="20525" x="6856413" y="2584450"/>
          <p14:tracePt t="20536" x="6735763" y="2584450"/>
          <p14:tracePt t="20541" x="6711950" y="2584450"/>
          <p14:tracePt t="20552" x="6584950" y="2584450"/>
          <p14:tracePt t="20561" x="6465888" y="2592388"/>
          <p14:tracePt t="20566" x="6376988" y="2600325"/>
          <p14:tracePt t="20575" x="6329363" y="2608263"/>
          <p14:tracePt t="20581" x="6305550" y="2608263"/>
          <p14:tracePt t="20591" x="6265863" y="2624138"/>
          <p14:tracePt t="20607" x="6257925" y="2632075"/>
          <p14:tracePt t="20628" x="6257925" y="2640013"/>
          <p14:tracePt t="20632" x="6265863" y="2655888"/>
          <p14:tracePt t="20642" x="6313488" y="2671763"/>
          <p14:tracePt t="20648" x="6392863" y="2695575"/>
          <p14:tracePt t="20657" x="6457950" y="2719388"/>
          <p14:tracePt t="20662" x="6505575" y="2719388"/>
          <p14:tracePt t="20671" x="6640513" y="2727325"/>
          <p14:tracePt t="20682" x="6696075" y="2727325"/>
          <p14:tracePt t="20687" x="6792913" y="2743200"/>
          <p14:tracePt t="20698" x="6816725" y="2743200"/>
          <p14:tracePt t="20767" x="6808788" y="2743200"/>
          <p14:tracePt t="20777" x="6800850" y="2743200"/>
          <p14:tracePt t="20783" x="6792913" y="2743200"/>
          <p14:tracePt t="20803" x="6777038" y="2743200"/>
          <p14:tracePt t="20808" x="6769100" y="2743200"/>
          <p14:tracePt t="20817" x="6759575" y="2743200"/>
          <p14:tracePt t="20827" x="6751638" y="2743200"/>
          <p14:tracePt t="20850" x="6743700" y="2759075"/>
          <p14:tracePt t="20869" x="6735763" y="2759075"/>
          <p14:tracePt t="20889" x="6727825" y="2759075"/>
          <p14:tracePt t="20899" x="6719888" y="2759075"/>
          <p14:tracePt t="20909" x="6704013" y="2759075"/>
          <p14:tracePt t="20915" x="6688138" y="2759075"/>
          <p14:tracePt t="20924" x="6672263" y="2759075"/>
          <p14:tracePt t="20939" x="6656388" y="2759075"/>
          <p14:tracePt t="20950" x="6656388" y="2767013"/>
          <p14:tracePt t="21281" x="6656388" y="2774950"/>
          <p14:tracePt t="21287" x="6656388" y="2790825"/>
          <p14:tracePt t="21292" x="6656388" y="2806700"/>
          <p14:tracePt t="21304" x="6656388" y="2822575"/>
          <p14:tracePt t="21308" x="6656388" y="2846388"/>
          <p14:tracePt t="21317" x="6656388" y="2870200"/>
          <p14:tracePt t="21323" x="6656388" y="2894013"/>
          <p14:tracePt t="21333" x="6656388" y="2943225"/>
          <p14:tracePt t="21344" x="6656388" y="2982913"/>
          <p14:tracePt t="21348" x="6640513" y="3022600"/>
          <p14:tracePt t="21358" x="6640513" y="3054350"/>
          <p14:tracePt t="21364" x="6632575" y="3086100"/>
          <p14:tracePt t="21373" x="6616700" y="3133725"/>
          <p14:tracePt t="21384" x="6608763" y="3149600"/>
          <p14:tracePt t="21387" x="6592888" y="3189288"/>
          <p14:tracePt t="21398" x="6577013" y="3213100"/>
          <p14:tracePt t="21565" x="6569075" y="3213100"/>
          <p14:tracePt t="21570" x="6561138" y="3221038"/>
          <p14:tracePt t="21671" x="6545263" y="3221038"/>
          <p14:tracePt t="21681" x="6521450" y="3205163"/>
          <p14:tracePt t="21692" x="6513513" y="3197225"/>
          <p14:tracePt t="21711" x="6505575" y="3189288"/>
          <p14:tracePt t="21725" x="6505575" y="3173413"/>
          <p14:tracePt t="21831" x="6497638" y="3157538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13.3|12.6|0.8|0.5|1.1|8.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99.8|25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6|17.5|26.5|17.3|6.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4.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4.8|5.6|21.8|8.4|15.2|3.8|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|12.9|7.8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|4.5|9.4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2|20.2|10.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17.9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|7.7|6.8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|7.9|7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39.5|31.9|18.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6|4.5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3.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2.6|6.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9.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7.3|12.5|12.5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1.3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3|3.7|2.1|24.6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19.3|27.1|16.9|6.7|4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14.5|38.2|11|43.5|16|7.9|5.3|7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16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29|42.7|6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13.1|23.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9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14.3|27|42.4|14.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3|9.4|11.3|5.3"/>
</p:tagLst>
</file>

<file path=ppt/theme/theme1.xml><?xml version="1.0" encoding="utf-8"?>
<a:theme xmlns:a="http://schemas.openxmlformats.org/drawingml/2006/main" name="Personalizar design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ema do Office">
  <a:themeElements>
    <a:clrScheme name="1_Tema do Offic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_Tema do 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Tema do Offic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11036</TotalTime>
  <Words>2129</Words>
  <Application>Microsoft Office PowerPoint</Application>
  <PresentationFormat>Apresentação na tela (4:3)</PresentationFormat>
  <Paragraphs>718</Paragraphs>
  <Slides>36</Slides>
  <Notes>35</Notes>
  <HiddenSlides>0</HiddenSlides>
  <MMClips>36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36</vt:i4>
      </vt:variant>
    </vt:vector>
  </HeadingPairs>
  <TitlesOfParts>
    <vt:vector size="44" baseType="lpstr">
      <vt:lpstr>Arial</vt:lpstr>
      <vt:lpstr>Calibri</vt:lpstr>
      <vt:lpstr>Calibri Light</vt:lpstr>
      <vt:lpstr>Courier New</vt:lpstr>
      <vt:lpstr>Tahoma</vt:lpstr>
      <vt:lpstr>Wingdings</vt:lpstr>
      <vt:lpstr>Personalizar design</vt:lpstr>
      <vt:lpstr>1_Tema do Office</vt:lpstr>
      <vt:lpstr>SSC108 Prática em Sistemas Digitais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SSC/ICMC/USP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SSC108 - Prática em Sistemas Digitais</dc:title>
  <dc:subject>Projeto CPU - 01</dc:subject>
  <dc:creator>Prof.Dr. Danilo Spatti</dc:creator>
  <cp:lastModifiedBy>Danilo Spatti</cp:lastModifiedBy>
  <cp:revision>562</cp:revision>
  <dcterms:created xsi:type="dcterms:W3CDTF">2008-05-30T19:45:12Z</dcterms:created>
  <dcterms:modified xsi:type="dcterms:W3CDTF">2021-09-13T14:17:58Z</dcterms:modified>
</cp:coreProperties>
</file>

<file path=docProps/thumbnail.jpeg>
</file>